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74" r:id="rId4"/>
    <p:sldId id="373" r:id="rId5"/>
    <p:sldId id="372" r:id="rId6"/>
    <p:sldId id="375" r:id="rId7"/>
    <p:sldId id="377" r:id="rId8"/>
    <p:sldId id="422" r:id="rId9"/>
    <p:sldId id="376" r:id="rId10"/>
    <p:sldId id="378" r:id="rId11"/>
    <p:sldId id="379" r:id="rId12"/>
    <p:sldId id="380" r:id="rId13"/>
    <p:sldId id="381" r:id="rId14"/>
    <p:sldId id="392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3" r:id="rId24"/>
    <p:sldId id="390" r:id="rId25"/>
    <p:sldId id="391" r:id="rId26"/>
    <p:sldId id="423" r:id="rId27"/>
    <p:sldId id="395" r:id="rId28"/>
    <p:sldId id="402" r:id="rId29"/>
    <p:sldId id="403" r:id="rId30"/>
    <p:sldId id="404" r:id="rId31"/>
    <p:sldId id="405" r:id="rId32"/>
    <p:sldId id="421" r:id="rId33"/>
    <p:sldId id="406" r:id="rId34"/>
    <p:sldId id="396" r:id="rId35"/>
    <p:sldId id="424" r:id="rId36"/>
    <p:sldId id="407" r:id="rId37"/>
    <p:sldId id="397" r:id="rId38"/>
    <p:sldId id="398" r:id="rId39"/>
    <p:sldId id="399" r:id="rId40"/>
    <p:sldId id="400" r:id="rId41"/>
    <p:sldId id="401" r:id="rId42"/>
    <p:sldId id="408" r:id="rId43"/>
    <p:sldId id="409" r:id="rId44"/>
    <p:sldId id="410" r:id="rId45"/>
    <p:sldId id="425" r:id="rId46"/>
    <p:sldId id="411" r:id="rId47"/>
    <p:sldId id="412" r:id="rId48"/>
    <p:sldId id="413" r:id="rId49"/>
    <p:sldId id="414" r:id="rId50"/>
    <p:sldId id="415" r:id="rId51"/>
    <p:sldId id="426" r:id="rId52"/>
    <p:sldId id="416" r:id="rId53"/>
    <p:sldId id="417" r:id="rId54"/>
    <p:sldId id="418" r:id="rId55"/>
    <p:sldId id="419" r:id="rId56"/>
  </p:sldIdLst>
  <p:sldSz cx="9144000" cy="6858000" type="screen4x3"/>
  <p:notesSz cx="6946900" cy="100838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219" autoAdjust="0"/>
  </p:normalViewPr>
  <p:slideViewPr>
    <p:cSldViewPr>
      <p:cViewPr varScale="1">
        <p:scale>
          <a:sx n="78" d="100"/>
          <a:sy n="78" d="100"/>
        </p:scale>
        <p:origin x="1191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838373FE-0AB8-42C3-B558-273510F50B80}" type="datetimeFigureOut">
              <a:rPr lang="en-US" smtClean="0"/>
              <a:pPr/>
              <a:t>11/30/2023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A895C517-FE84-4507-BF9D-C9F7D54721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450 27 2847 0 0,'-2'-3'25'0'0,"-1"1"-1"0"0,1 0 0 0 0,-1 0 0 0 0,0 1 0 0 0,1-1 0 0 0,-1 1 0 0 0,0-1 0 0 0,0 1 0 0 0,0 0 1 0 0,0 0-1 0 0,-4-1 0 0 0,-36-2 1123 0 0,14 2 306 0 0,22 1-1193 0 0,0 1 0 0 0,0 1 1 0 0,0-1-1 0 0,-1 1 1 0 0,1 1-1 0 0,0-1 0 0 0,0 1 1 0 0,0 0-1 0 0,1 1 0 0 0,-1-1 1 0 0,0 1-1 0 0,1 1 0 0 0,-8 4 1 0 0,-8 7 681 0 0,0 1-1 0 0,-21 21 1 0 0,31-26-483 0 0,1 1 0 0 0,-9 13 0 0 0,4-5-44 0 0,8-9-178 0 0,1 0-1 0 0,0 1 0 0 0,1 0 0 0 0,-8 20 1 0 0,7-14-51 0 0,3-8-51 0 0,0 1 0 0 0,1-1-1 0 0,1 1 1 0 0,-2 15 0 0 0,-2 8 167 0 0,1-5 43 0 0,0 0-1 0 0,-1 38 1 0 0,5-27 14 0 0,0-11 30 0 0,0 1 0 0 0,6 37 0 0 0,-1-28-9 0 0,-2-21-134 0 0,0 1 1 0 0,6 17-1 0 0,-1-7 161 0 0,2-2 0 0 0,13 29 0 0 0,-18-47-239 0 0,0-1-1 0 0,1 0 1 0 0,0 0 0 0 0,0-1-1 0 0,1 0 1 0 0,0 0 0 0 0,0 0-1 0 0,0 0 1 0 0,1-1 0 0 0,13 9-1 0 0,-8-7 2 0 0,2 0 1 0 0,-1-1-1 0 0,1-1 0 0 0,0 0 1 0 0,1-1-1 0 0,-1 0 0 0 0,1-1 1 0 0,0-1-1 0 0,0-1 0 0 0,0 0 1 0 0,0 0-1 0 0,0-2 0 0 0,1 0 1 0 0,-1-1-1 0 0,0 0 0 0 0,0-1 1 0 0,0-1-1 0 0,29-9 0 0 0,-29 7-59 0 0,1 1 73 0 0,-1-2 1 0 0,-1 0-1 0 0,21-11 0 0 0,-31 15-134 0 0,0-1 0 0 0,0 1-1 0 0,0-1 1 0 0,-1 0 0 0 0,1-1-1 0 0,-1 1 1 0 0,0-1 0 0 0,0 1 0 0 0,0-1-1 0 0,-1 0 1 0 0,1 0 0 0 0,-1 0-1 0 0,0 0 1 0 0,0-1 0 0 0,0 1-1 0 0,1-5 1 0 0,1-5-1212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1865 845 6303 0 0,'2'-24'349'0'0,"4"-30"-1"0"0,0-7-422 0 0,-5 32-50 0 0,-1 18 12 0 0,0 0-1 0 0,1-1 1 0 0,1 1-1 0 0,-1 0 1 0 0,2 0-1 0 0,-1 0 1 0 0,6-14-1 0 0,29-57 66 0 0,35-86 1890 0 0,-54 120 69 0 0,18-77-1 0 0,-29 98-131 0 0,16-39 0 0 0,-9 30-424 0 0,-10 28-924 0 0,-4 8-389 0 0,0-1 0 0 0,1 1 1 0 0,-1 0-1 0 0,0-1 0 0 0,0 1 1 0 0,1-1-1 0 0,-1 1 0 0 0,0-1 1 0 0,0 1-1 0 0,0-1 0 0 0,0 1 1 0 0,1-1-1 0 0,-1 1 0 0 0,0 0 1 0 0,0-1-1 0 0,0 1 0 0 0,0-1 1 0 0,0 1-1 0 0,0-1 0 0 0,0 1 1 0 0,0-1-1 0 0,-1 1 0 0 0,1-1 1 0 0,0 1-1 0 0,0-2 0 0 0,-1 1 352 0 0,0 4-302 0 0,0-1 1 0 0,0 0-1 0 0,0 1 1 0 0,0-1 0 0 0,0 0-1 0 0,-1 0 1 0 0,1 0-1 0 0,-1 0 1 0 0,1 0-1 0 0,-1 0 1 0 0,-2 2-1 0 0,-1 1 161 0 0,-19 24 791 0 0,-23 38 0 0 0,15-20-818 0 0,-141 172 633 0 0,117-162-615 0 0,41-44-184 0 0,0 1 0 0 0,2 0-1 0 0,-24 32 1 0 0,15-6 27 0 0,2 1-1 0 0,2 1 1 0 0,-14 46-1 0 0,19-50-29 0 0,-32 84 671 0 0,-31 147 1 0 0,70-240-345 0 0,2 0 1 0 0,0 0-1 0 0,3 0 1 0 0,0 0-1 0 0,2 0 1 0 0,1 0-1 0 0,1 0 1 0 0,7 30-1 0 0,-8-52-277 0 0,0 1 1 0 0,0-1-1 0 0,1 0 0 0 0,0 0 0 0 0,0 0 0 0 0,1 0 1 0 0,0 0-1 0 0,0 0 0 0 0,1-1 0 0 0,-1 0 0 0 0,1 0 1 0 0,1 0-1 0 0,-1-1 0 0 0,1 0 0 0 0,0 0 1 0 0,0 0-1 0 0,1-1 0 0 0,-1 0 0 0 0,1 0 0 0 0,0 0 1 0 0,0-1-1 0 0,0 0 0 0 0,0 0 0 0 0,1-1 1 0 0,-1 0-1 0 0,1-1 0 0 0,-1 1 0 0 0,1-1 0 0 0,9 0 1 0 0,1-2-54 0 0,0-1 0 0 0,-1 0 0 0 0,1-1 1 0 0,-1-1-1 0 0,0-1 0 0 0,0-1 0 0 0,20-9 0 0 0,7-6 101 0 0,57-36 0 0 0,9-15-156 0 0,137-117 0 0 0,-193 141 0 0 0,57-68 0 0 0,39-64 0 0 0,-146 175 0 0 0,230-302 0 0 0,-232 304 0 0 0,7-10 0 0 0,0 1 0 0 0,-1-1 0 0 0,-1-1 0 0 0,7-15 0 0 0,-13 25 0 0 0,1 1 0 0 0,-1 0 0 0 0,-1-1 0 0 0,1 1 0 0 0,-1-1 0 0 0,1 1 0 0 0,-1-1 0 0 0,0 1 0 0 0,0-1 0 0 0,-1-4 0 0 0,0 6 0 0 0,1 0 0 0 0,-1-1 0 0 0,0 1 0 0 0,0 0 0 0 0,0 0 0 0 0,0 1 0 0 0,0-1 0 0 0,0 0 0 0 0,0 0 0 0 0,-1 0 0 0 0,1 1 0 0 0,-1-1 0 0 0,1 1 0 0 0,-1-1 0 0 0,0 1 0 0 0,1 0 0 0 0,-1-1 0 0 0,-2 0 0 0 0,-4-2 0 0 0,0 1 0 0 0,0-1 0 0 0,0 1 0 0 0,-1 1 0 0 0,-16-3 0 0 0,-46-2 0 0 0,-17 9 0 0 0,-96 12 0 0 0,155-11 0 0 0,-215 38 0 0 0,4 17 0 0 0,49-11 0 0 0,169-42 0 0 0,-33 7 0 0 0,-96 35 0 0 0,59-3 0 0 0,-91 57 0 0 0,149-81 0 0 0,-48 29 0 0 0,3 4 0 0 0,-113 96 0 0 0,179-138 0 0 0,1 1 0 0 0,0 0 0 0 0,0 1 0 0 0,-12 20 0 0 0,21-28 0 0 0,0 0 0 0 0,0 0 0 0 0,1 0 0 0 0,0 1 0 0 0,0-1 0 0 0,0 1 0 0 0,-1 7 0 0 0,3-9 0 0 0,0-1 0 0 0,0 1 0 0 0,0-1 0 0 0,0 1 0 0 0,0-1 0 0 0,1 1 0 0 0,-1-1 0 0 0,1 1 0 0 0,0-1 0 0 0,0 1 0 0 0,0-1 0 0 0,1 0 0 0 0,1 4 0 0 0,3 2 0 0 0,1 1 0 0 0,0-1 0 0 0,0-1 0 0 0,1 1 0 0 0,0-1 0 0 0,0 0 0 0 0,1-1 0 0 0,14 9 0 0 0,11 6 0 0 0,37 16 0 0 0,-15-11 0 0 0,1-3 0 0 0,0-2 0 0 0,2-3 0 0 0,0-2 0 0 0,1-3 0 0 0,0-3 0 0 0,1-2 0 0 0,0-3 0 0 0,1-2 0 0 0,0-4 0 0 0,-1-2 0 0 0,0-2 0 0 0,76-16 0 0 0,-56 2 0 0 0,-1-3 0 0 0,-1-4 0 0 0,90-41 0 0 0,161-95 0 0 0,-310 150 0 0 0,0-1 0 0 0,28-22 0 0 0,-40 27 0 0 0,1 0 0 0 0,-1-1 0 0 0,0-1 0 0 0,-1 0 0 0 0,0 0 0 0 0,-1 0 0 0 0,6-10 0 0 0,-10 15 0 0 0,0 0 0 0 0,0 1 0 0 0,-1-1 0 0 0,0 0 0 0 0,0 0 0 0 0,0 0 0 0 0,0 0 0 0 0,-1 0 0 0 0,1 0 0 0 0,-1 0 0 0 0,0 0 0 0 0,0 0 0 0 0,-2-8 0 0 0,1 6 0 0 0,-1-1 0 0 0,0 1 0 0 0,-1 0 0 0 0,0 0 0 0 0,1-1 0 0 0,-2 2 0 0 0,-6-11 0 0 0,-3 0 0 0 0,0 1 0 0 0,-1 0 0 0 0,-1 1 0 0 0,-26-19 0 0 0,-13-7 0 0 0,-1 3 0 0 0,-2 2 0 0 0,-1 3 0 0 0,-2 2 0 0 0,-107-37 0 0 0,-98-6 0 0 0,137 40 0 0 0,-577-124 0 0 0,269 89-2111 0 0,-1 11-4806 0 0,202 31-3279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 4287 0 0,'-49'-15'456'0'0,"57"18"-338"0"0,-4-2 1296 0 0,3 2-621 0 0,0 1 0 0 0,-1 0 0 0 0,1 0 0 0 0,-1 1 0 0 0,0-1-1 0 0,0 1 1 0 0,-1 0 0 0 0,8 9 0 0 0,-5-6 56 0 0,-1 0 1 0 0,1-1-1 0 0,0-1 0 0 0,12 9 1 0 0,-1-5 49 0 0,31 17 841 0 0,-13-8-886 0 0,-25-12-520 0 0,0-1-1 0 0,15 6 0 0 0,343 93 3655 0 0,-367-104-3969 0 0,173 52 934 0 0,-1 0-124 0 0,-143-42-712 0 0,-1 1 0 0 0,0 1 0 0 0,-1 2 0 0 0,0 0 0 0 0,-2 3-1 0 0,0 0 1 0 0,28 24 0 0 0,56 64 646 0 0,-63-57-474 0 0,121 127 1307 0 0,-144-148-1431 0 0,-2 1 0 0 0,-1 2 0 0 0,-2 0 1 0 0,-1 1-1 0 0,-1 1 0 0 0,23 59 0 0 0,-29-58-143 0 0,43 124 44 0 0,-40-99-66 0 0,21 86 0 0 0,-30-110 0 0 0,-2 0 0 0 0,1 45 0 0 0,-6 2 0 0 0,-5-1 0 0 0,-16 97 0 0 0,12-137 0 0 0,-15 43 0 0 0,10-38 0 0 0,3-11 0 0 0,-2 0 0 0 0,-2-1 0 0 0,-24 43 0 0 0,-67 90 0 0 0,71-114 0 0 0,-63 88 0 0 0,-163 179 0 0 0,-410 362 0 0 0,656-668 0 0 0,-5 4 0 0 0,-1 0 0 0 0,0-1 0 0 0,-42 24 0 0 0,56-38-29 0 0,1 0-1 0 0,-1-1 1 0 0,-10 2 0 0 0,13-5-579 0 0,1-1 309 0 0,1 1 1 0 0,0-1 0 0 0,1 0 0 0 0,-1 0 0 0 0,0-1-1 0 0,0 1 1 0 0,1 0 0 0 0,0 0 0 0 0,-3-5 0 0 0,4 5-497 0 0,-1 0 0 0 0,0-1 1 0 0,1 1-1 0 0,-1-1 0 0 0,1 1 0 0 0,0-1 1 0 0,0 1-1 0 0,0-3 0 0 0,4-27-8641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1004 0 4255 0 0,'0'0'332'0'0,"6"2"-220"0"0,119 20 3486 0 0,29 6 3927 0 0,107 31-1667 0 0,-113-28-3407 0 0,157 55 1 0 0,97 67 135 0 0,-299-107-1502 0 0,175 106 0 0 0,-32 15 15 0 0,-60-38-806 0 0,-166-116-290 0 0,-1 1 1 0 0,0 1 0 0 0,-1 0 0 0 0,0 2-1 0 0,-1 0 1 0 0,20 26 0 0 0,-8 0-5 0 0,-2 2 0 0 0,32 70 0 0 0,30 101 0 0 0,-75-179 0 0 0,-2 1 0 0 0,-2 0 0 0 0,-1 1 0 0 0,-2 0 0 0 0,3 55 0 0 0,1 11 0 0 0,-5-65 0 0 0,0 63 0 0 0,-15 7 0 0 0,3-41 0 0 0,4-39 0 0 0,1-6 0 0 0,-1 0 0 0 0,-10 44 0 0 0,-15 11 0 0 0,3-13 0 0 0,4 3 0 0 0,3-8 0 0 0,-32 73 0 0 0,18-70 0 0 0,-3-1 0 0 0,-2-1 0 0 0,-3-2 0 0 0,-68 79 0 0 0,-196 255 0 0 0,258-334 0 0 0,-316 361 0 0 0,169-208 0 0 0,128-139 0 0 0,-246 271 0 0 0,-236 220 0 0 0,312-332 0 0 0,-9 9 0 0 0,114-107 0 0 0,-106 108 0 0 0,-15-15 0 0 0,185-177 0 0 0,-99 61 0 0 0,152-105-154 0 0,-31 17-2455 0 0,40-23 2127 0 0,1 0 0 0 0,-1 0 0 0 0,0 0 1 0 0,0 0-1 0 0,0 0 0 0 0,0 0 0 0 0,0-1 0 0 0,-1 0 0 0 0,1 1 0 0 0,0-1 0 0 0,0 0 0 0 0,-4-1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2039 0 0,'5'-8'184'0'0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5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2205 1180 2615 0 0,'102'-257'309'0'0,"39"-111"1997"0"0,-121 298-1931 0 0,-2-1-1 0 0,-3-1 1 0 0,-4 0 0 0 0,3-85-1 0 0,-14 141-190 0 0,0-1 0 0 0,-1 0 0 0 0,0 1 0 0 0,-5-22 0 0 0,5 38-166 0 0,1-1-1 0 0,0 0 0 0 0,-1 1 1 0 0,1-1-1 0 0,0 1 0 0 0,-1-1 1 0 0,1 1-1 0 0,0-1 0 0 0,-1 1 0 0 0,1 0 1 0 0,-1-1-1 0 0,1 1 0 0 0,-1-1 1 0 0,1 1-1 0 0,-1 0 0 0 0,0-1 1 0 0,1 1-1 0 0,-1 0 0 0 0,1 0 1 0 0,-1 0-1 0 0,1-1 0 0 0,-1 1 0 0 0,0 0 1 0 0,1 0-1 0 0,-2 0 0 0 0,-13 0 157 0 0,11 1-132 0 0,0 1 0 0 0,0-1 0 0 0,0 1 0 0 0,0-1-1 0 0,0 1 1 0 0,1 0 0 0 0,-1 1 0 0 0,1-1 0 0 0,-6 5 0 0 0,-28 29 180 0 0,26-24-160 0 0,-152 185 255 0 0,117-137-275 0 0,-185 222 32 0 0,-59 95-10 0 0,177-199-64 0 0,41-59 0 0 0,-85 145 163 0 0,112-178 572 0 0,-43 120-1 0 0,78-179-395 0 0,4-11 96 0 0,-6 23 1 0 0,11-35-322 0 0,0 0 1 0 0,0 0-1 0 0,1 0 1 0 0,-1 0-1 0 0,1 0 1 0 0,0 1-1 0 0,1-1 1 0 0,-1 0 0 0 0,1 0-1 0 0,1 6 1 0 0,3-3 447 0 0,-2-5-473 0 0,1 1 0 0 0,0-1 0 0 0,-1 1 0 0 0,1-1 0 0 0,0 0 0 0 0,0-1 0 0 0,0 1 0 0 0,1-1 0 0 0,-1 0 0 0 0,0 0 0 0 0,0 0 0 0 0,6 0-1 0 0,-2-1-28 0 0,-1 0 0 0 0,1 0 0 0 0,-1-1 0 0 0,1 0 0 0 0,-1 0 0 0 0,13-5 0 0 0,-2-1 40 0 0,1 0 0 0 0,-1-2 0 0 0,-1 0 0 0 0,33-23 0 0 0,18-18 466 0 0,117-114-1 0 0,-3-3-13 0 0,-9 8-119 0 0,58-100 271 0 0,-231 259-703 0 0,95-128 371 0 0,-75 98-273 0 0,-1-2 1 0 0,20-45 0 0 0,-36 70-55 0 0,0-1 1 0 0,-1 1-1 0 0,1-1 0 0 0,-1 0 0 0 0,-1 0 1 0 0,0 0-1 0 0,0-8 0 0 0,-1 12-3 0 0,0 1 0 0 0,0 0-1 0 0,0-1 1 0 0,-1 1 0 0 0,1 0 0 0 0,-1 0-1 0 0,0 0 1 0 0,0-1 0 0 0,0 1 0 0 0,-1 0-1 0 0,1 0 1 0 0,-1 0 0 0 0,1 1 0 0 0,-1-1-1 0 0,0 0 1 0 0,0 1 0 0 0,0-1 0 0 0,-1 1-1 0 0,1-1 1 0 0,-4-2 0 0 0,-4-1 127 0 0,0 0-1 0 0,-1 1 1 0 0,1 0 0 0 0,-1 0 0 0 0,0 1 0 0 0,-19-4 0 0 0,-74-9 698 0 0,86 14-766 0 0,-36-2 352 0 0,-98 2 0 0 0,-57 17-183 0 0,134-7-250 0 0,-1 3 0 0 0,2 3 0 0 0,0 4-1 0 0,-137 50 1 0 0,12 17-43 0 0,9 16-21 0 0,-80 73 31 0 0,241-152 16 0 0,0 0 1 0 0,1 1-1 0 0,-37 40 0 0 0,62-59 13 0 0,0 1 0 0 0,0 0 0 0 0,0 0 0 0 0,0 0 0 0 0,1 0 0 0 0,-1 1 0 0 0,1-1 0 0 0,0 1 0 0 0,1 0 0 0 0,-1-1 0 0 0,-1 10 0 0 0,3-11-4 0 0,-1 1-1 0 0,1-1 1 0 0,0 1 0 0 0,1-1 0 0 0,-1 1 0 0 0,1-1-1 0 0,-1 0 1 0 0,1 1 0 0 0,0-1 0 0 0,0 0 0 0 0,1 1 0 0 0,-1-1-1 0 0,1 0 1 0 0,-1 0 0 0 0,1 0 0 0 0,0 0 0 0 0,3 3-1 0 0,13 12 18 0 0,0 0 0 0 0,2-1 0 0 0,0-1 0 0 0,0-1 0 0 0,33 18 0 0 0,161 75 193 0 0,8-16 18 0 0,-49-21 3 0 0,273 100 557 0 0,-359-142-650 0 0,229 71 289 0 0,-215-73-269 0 0,122 16-1 0 0,-141-33-38 0 0,109 2-1 0 0,-158-13-54 0 0,0 0 0 0 0,-1-3 0 0 0,1 0 0 0 0,-1-3-1 0 0,0 0 1 0 0,42-17 0 0 0,-65 21-40 0 0,0-1-1 0 0,-1 0 1 0 0,9-5-1 0 0,-14 6-14 0 0,0 1 1 0 0,1-1-1 0 0,-1 0 0 0 0,0 1 0 0 0,0-2 0 0 0,-1 1 0 0 0,1 0 0 0 0,-1 0 0 0 0,3-6 0 0 0,4-5 73 0 0,-7 11-69 0 0,0 0 0 0 0,0 1 0 0 0,0-1 1 0 0,-1 0-1 0 0,1-1 0 0 0,-1 1 0 0 0,1 0 1 0 0,-1 0-1 0 0,0-1 0 0 0,0 1 0 0 0,-1-1 0 0 0,1-5 1 0 0,-2 4 25 0 0,0 1 0 0 0,-1 0 0 0 0,1-1 1 0 0,-1 1-1 0 0,-4-7 0 0 0,-2-4 99 0 0,-1-4 40 0 0,-1 0-1 0 0,-1 1 1 0 0,0 0-1 0 0,-2 1 1 0 0,-26-29-1 0 0,1 9 257 0 0,-49-38-1 0 0,7 14-174 0 0,-3 5 1 0 0,-128-67-1 0 0,-194-69-86 0 0,77 40-255 0 0,-53-34-380 0 0,-10 22-937 0 0,-65 26-1762 0 0,147 71-6084 0 0,168 42 1255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3423 0 0,'0'0'264'0'0,"2"3"-170"0"0,7 8 28 0 0,-9-10-68 0 0,1-1 0 0 0,-1 1-1 0 0,1-1 1 0 0,-1 1 0 0 0,1-1 0 0 0,-1 1-1 0 0,1-1 1 0 0,0 0 0 0 0,-1 1-1 0 0,1-1 1 0 0,0 0 0 0 0,-1 1-1 0 0,1-1 1 0 0,0 0 0 0 0,0 0-1 0 0,-1 0 1 0 0,1 0 0 0 0,0 1-1 0 0,-1-1 1 0 0,2 0 0 0 0,2 0 184 0 0,16 6 2180 0 0,24 4 0 0 0,-37-9-1486 0 0,1 1-434 0 0,-1-1 1 0 0,0-1 0 0 0,1 0-1 0 0,14-1 1 0 0,10 0 1297 0 0,66 5 614 0 0,55-1 469 0 0,246-43 1888 0 0,49-4-2693 0 0,-258 40-1352 0 0,464-12 1051 0 0,-550 15-1215 0 0,121 14 0 0 0,-102-4-298 0 0,174 24 411 0 0,90 3-102 0 0,-174-37-469 0 0,232-32 0 0 0,-271 18-100 0 0,28-4 0 0 0,290-39 0 0 0,-148 9 0 0 0,-41 4 0 0 0,-235 37 0 0 0,196-21 0 0 0,-242 28-107 0 0,32 2 1 0 0,-50-1-522 0 0,1 1 0 0 0,-1 0 0 0 0,1 0 0 0 0,-1 1 0 0 0,1-1 1 0 0,-1 1-1 0 0,6 3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3508 1 4111 0 0,'6'7'319'0'0,"39"52"-24"0"0,-2 2-1 0 0,41 77 1 0 0,61 151 1908 0 0,58 212 1234 0 0,-92-211-1045 0 0,1 0-211 0 0,-66-160-1358 0 0,105 306 1398 0 0,-37 7-433 0 0,-49 41 4 0 0,-54-29-202 0 0,-48-2-591 0 0,-136 351-172 0 0,-141 152 341 0 0,239-774-995 0 0,-7-3 1 0 0,-154 245-1 0 0,0-31 3 0 0,176-291-24 0 0,-141 184 0 0 0,-106 77 160 0 0,260-306-284 0 0,-314 355 152 0 0,276-329-171 0 0,-159 162 107 0 0,164-159-30 0 0,-221 224 215 0 0,204-221-260 0 0,-267 257 374 0 0,315-296-328 0 0,-153 151 275 0 0,-12-13-16 0 0,-206 175-175 0 0,279-236-49 0 0,11-20 64 0 0,113-95-190 0 0,1-1-1 0 0,-2-1 1 0 0,1-1-1 0 0,-1 0 1 0 0,-1-1-1 0 0,-26 7 1 0 0,43-15-146 0 0,0 1 1 0 0,0-1-1 0 0,0 1 1 0 0,-1-1-1 0 0,1 0 1 0 0,0 0-1 0 0,0 0 1 0 0,0 0-1 0 0,0-1 1 0 0,-1 1-1 0 0,1 0 1 0 0,0-1-1 0 0,0 0 1 0 0,0 1-1 0 0,-4-3 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18 349 1951 0 0,'-5'29'133'0'0,"-2"47"-1"0"0,3-21 445 0 0,3-32-224 0 0,1 0 1 0 0,4 37-1 0 0,-3-47-279 0 0,12 66 374 0 0,-11-65-299 0 0,1 1 0 0 0,0-1-1 0 0,1 0 1 0 0,0 0-1 0 0,1 0 1 0 0,7 13-1 0 0,-11-24-64 0 0,0-2-70 0 0,-1 0 1 0 0,1 0-1 0 0,-1 0 0 0 0,1-1 0 0 0,-1 1 0 0 0,1 0 0 0 0,-1 0 0 0 0,1 0 0 0 0,0 0 0 0 0,0-1 0 0 0,-1 1 0 0 0,2 1 0 0 0,-1-2 6 0 0,-1 0-15 0 0,0 1-1 0 0,0-1 1 0 0,1 1 0 0 0,-1-1 0 0 0,0 1-1 0 0,1-1 1 0 0,-1 1 0 0 0,0-1-1 0 0,1 1 1 0 0,-1-1 0 0 0,0 0-1 0 0,1 1 1 0 0,-1-1 0 0 0,1 0-1 0 0,-1 0 1 0 0,1 1 0 0 0,-1-1 0 0 0,1 0-1 0 0,-1 0 1 0 0,1 1 0 0 0,-1-1-1 0 0,1 0 1 0 0,-1 0 0 0 0,1 0-1 0 0,-1 0 1 0 0,1 0 0 0 0,0 0-1 0 0,-1 0 1 0 0,1 0 0 0 0,-1 0-1 0 0,2 0 1 0 0,0-1-2 0 0,0 1 0 0 0,1 0-1 0 0,-1 0 1 0 0,1 0 0 0 0,-1 0 0 0 0,0 1-1 0 0,5 0 1 0 0,4 3 60 0 0,-9-4 49 0 0,2 2 14 0 0,1-1-103 0 0,-1 0-1 0 0,1 0 0 0 0,0-1 0 0 0,0 1 1 0 0,0-1-1 0 0,-1 0 0 0 0,1 0 0 0 0,0-1 0 0 0,0 1 1 0 0,-1-1-1 0 0,6-2 0 0 0,-8 3-18 0 0,0 0 1 0 0,0-1-1 0 0,1 1 1 0 0,-1 0-1 0 0,0 0 0 0 0,0 0 1 0 0,1 1-1 0 0,-1-1 1 0 0,0 0-1 0 0,0 1 0 0 0,4 1 1 0 0,13 2 13 0 0,40-4 292 0 0,-30-2-172 0 0,0 0-1 0 0,0-1 0 0 0,30-9 1 0 0,-50 10-94 0 0,42-16 274 0 0,-32 11-314 0 0,1 1-1 0 0,0 1 0 0 0,1 1 0 0 0,40-3 0 0 0,69 3 61 0 0,77-3 211 0 0,-84 4-166 0 0,-87-1-106 0 0,-27 3 29 0 0,1-1 1 0 0,0 2 0 0 0,16 0 0 0 0,6-1 17 0 0,-27 0-45 0 0,1 0 0 0 0,-1 1 0 0 0,1 0 0 0 0,10 1-1 0 0,-6 1-4 0 0,0-1 0 0 0,18-1 0 0 0,6 1 0 0 0,82 2 22 0 0,13 12 359 0 0,-2 0-232 0 0,-54-10-36 0 0,166 4 421 0 0,-192-10-433 0 0,23 0 23 0 0,-31-1-105 0 0,37-5 34 0 0,-60 5-41 0 0,28 0 0 0 0,9-2 24 0 0,5 0 50 0 0,3-1 10 0 0,61-6-2 0 0,-5-1 73 0 0,-44 9 117 0 0,-56 1-242 0 0,30 0 0 0 0,-25 2 87 0 0,39 2 134 0 0,37 5 241 0 0,-28-7-263 0 0,-13 0-161 0 0,-52 1-46 0 0,0 0 0 0 0,1-1 0 0 0,-1 0 0 0 0,10-1 1 0 0,32-11 354 0 0,-29 7-333 0 0,-10 3-86 0 0,2-1 132 0 0,0 1 1 0 0,0 0-1 0 0,15 0 0 0 0,5-4-13 0 0,-27 6 7 0 0,-1-1 3 0 0,2 1-69 0 0,0 0-6 0 0,14-7 101 0 0,-8 2-31 0 0,-7 3-53 0 0,0 1-1 0 0,-1-1 0 0 0,1 0 1 0 0,-1 0-1 0 0,1 0 0 0 0,-1 0 1 0 0,0 0-1 0 0,0-1 0 0 0,0 1 1 0 0,0 0-1 0 0,0-1 0 0 0,0 0 1 0 0,-1 1-1 0 0,2-5 1 0 0,-2 4 9 0 0,0 0 0 0 0,0 0 1 0 0,0 0-1 0 0,-1-1 0 0 0,1 1 1 0 0,-1 0-1 0 0,-1-6 0 0 0,2 6-18 0 0,-1 1-1 0 0,0-1 0 0 0,0 1 1 0 0,1-1-1 0 0,-1 1 0 0 0,1-1 1 0 0,0 1-1 0 0,1-3 1 0 0,-1 3 2 0 0,0-1 0 0 0,0 1 1 0 0,-1-1-1 0 0,1 1 1 0 0,-1-1-1 0 0,1 0 0 0 0,-1 1 1 0 0,0-6-1 0 0,0-3 46 0 0,0 1 0 0 0,1-1 0 0 0,0 0 0 0 0,1 1 0 0 0,3-12 0 0 0,-3 10-60 0 0,1-4 18 0 0,0-29-1 0 0,3-12 52 0 0,35-229 295 0 0,-33 211-4834 0 0,-3 43-588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4519 0 0,'0'0'347'0'0,"4"0"-227"0"0,16 3 591 0 0,0-2-1 0 0,0-1 1 0 0,0 0 0 0 0,0-2-1 0 0,0 0 1 0 0,24-6 0 0 0,150-40 8201 0 0,-171 42-7950 0 0,-16 5-832 0 0,0-1 0 0 0,0 0 0 0 0,10-4 0 0 0,-16 5-172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0,'1'3'214'0'0,"7"11"28"0"0,-1 1 0 0 0,-1 0 0 0 0,8 25 0 0 0,8 52 2791 0 0,-12-9 206 0 0,-6-38-1506 0 0,-2-6 879 0 0,-2 54 0 0 0,-1-5-436 0 0,0-38-888 0 0,1-48-1008 0 0,0 13-1351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 2159 0 0,'-1'0'160'0'0,"-11"5"-124"0"0,8-4 16 0 0,1 0 0 0 0,0 0 0 0 0,0 0 0 0 0,0 1 0 0 0,0 0 0 0 0,0-1 0 0 0,0 1 0 0 0,0 0 0 0 0,-4 5 0 0 0,5-6 62 0 0,0 1-1 0 0,0 0 1 0 0,0-1 0 0 0,-1 0-1 0 0,1 0 1 0 0,0 1-1 0 0,-5 0 1 0 0,5-1 26 0 0,-1 0 0 0 0,0 0 1 0 0,0 1-1 0 0,1-1 1 0 0,-5 4-1 0 0,-37 30 1241 0 0,39-30-1180 0 0,-1 0-1 0 0,1 0 0 0 0,0 1 0 0 0,0-1 0 0 0,0 1 0 0 0,1 0 1 0 0,0 1-1 0 0,0-1 0 0 0,1 1 0 0 0,-3 7 0 0 0,-2 1 284 0 0,-8 9 289 0 0,11-17-469 0 0,1 1-1 0 0,-7 12 1 0 0,-110 321 2885 0 0,95-254-2509 0 0,-12 44 519 0 0,31-99-758 0 0,1 0 0 0 0,-3 38-1 0 0,6 1 556 0 0,9 109 0 0 0,-2-138-596 0 0,3 0 0 0 0,1-1 0 0 0,26 79 0 0 0,-23-93-213 0 0,2 0 0 0 0,0-1 0 0 0,28 39 0 0 0,59 65 724 0 0,-59-79-241 0 0,-23-29-302 0 0,2-2 0 0 0,0 0-1 0 0,31 23 1 0 0,-39-34-202 0 0,0-2 0 0 0,0 0-1 0 0,0 0 1 0 0,1-1 0 0 0,0-1-1 0 0,24 8 1 0 0,-26-12-63 0 0,0 0 0 0 0,0 0 0 0 0,0-1 0 0 0,0 0 0 0 0,0-1 0 0 0,0 0 0 0 0,13-4 0 0 0,-15 3-16 0 0,-1 0-1 0 0,1-1 0 0 0,0 0 1 0 0,-1 0-1 0 0,1-1 1 0 0,-1 0-1 0 0,0-1 1 0 0,0 0-1 0 0,-1 0 1 0 0,11-9-1 0 0,-14 10-62 0 0,0 0 0 0 0,0 0-1 0 0,0 0 1 0 0,0-1 0 0 0,-1 1 0 0 0,1-1 0 0 0,-1 0 0 0 0,0 0 0 0 0,-1 0-1 0 0,1-1 1 0 0,-1 1 0 0 0,0 0 0 0 0,-1-1 0 0 0,1 0 0 0 0,-1 1-1 0 0,0-1 1 0 0,0-6 0 0 0,1 2-165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2071 0 0,'2'-1'154'0'0,"46"-25"1633"0"0,-16 7-21 0 0,-2 2 2082 0 0,-1-1 1 0 0,47-38-1 0 0,-74 55-3802 0 0,-1 0 1 0 0,1 0-1 0 0,-1 0 0 0 0,1 0 0 0 0,-1 0 0 0 0,1 1 1 0 0,0-1-1 0 0,-1 0 0 0 0,3 0 0 0 0,8-3 86 0 0,25-23 54 0 0,-34 25-269 0 0,1 0 0 0 0,-1 1 0 0 0,1-1 0 0 0,6-2 1 0 0,-8 4-428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5695 0 0,'0'0'443'0'0,"3"0"-294"0"0,-3 0-153 0 0,86-13 4077 0 0,-76 11-3143 0 0,0-1 1 0 0,-1 0 0 0 0,1 0 0 0 0,0-1 0 0 0,-1 0-1 0 0,16-10 1 0 0,-18 9-592 0 0,0 0-1 0 0,0 1 1 0 0,0 0-1 0 0,0 1 0 0 0,11-4 1 0 0,-9 4-28 0 0,1-1 0 0 0,10-7 0 0 0,17-6 268 0 0,-16 5-377 0 0,-17 10-186 0 0,-1 0 0 0 0,1 0-1 0 0,0 0 1 0 0,7-3 0 0 0,37-5-5688 0 0,-27 5-768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1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21599 0 0,'0'0'769'0'0,"1"0"-710"0"0,5 1-47 0 0,10-1-12 0 0,-12-4 0 0 0,-2 2 0 0 0,1 1 2 0 0,-1-1-1 0 0,0 0 1 0 0,0 0-1 0 0,0 0 1 0 0,0 0-1 0 0,0-1 1 0 0,-1 1-1 0 0,1 0 1 0 0,-1-1-1 0 0,1 1 1 0 0,1-5-1 0 0,12-36-70 0 0,-7 18-112 0 0,2-4-1054 0 0,0 1-1389 0 0,-2 9-1998 0 0,0-1-1321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0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118 257 2383 0 0,'0'3'180'0'0,"-35"196"2860"0"0,13-56-1740 0 0,14-83-540 0 0,-2 92-1 0 0,3-20 274 0 0,-6 76 1761 0 0,12-82-1384 0 0,2-39-751 0 0,0 103 1196 0 0,8-60-719 0 0,-9-91-943 0 0,-1-29-107 0 0,1 1 0 0 0,1 14-1 0 0,0-18-23 0 0,-1 1 0 0 0,0-1 1 0 0,-1 1-1 0 0,-1 10 0 0 0,-1 9 207 0 0,1-17-2 0 0,1 0 0 0 0,-6 17 1 0 0,4-13 13 0 0,0 0 1 0 0,-1 20 0 0 0,3-30-239 0 0,-2 5-22 0 0,2-3 12 0 0,0-6-28 0 0,1 1-1 0 0,0 0 0 0 0,0-1 0 0 0,-1 1 1 0 0,1-1-1 0 0,0 1 0 0 0,0 0 0 0 0,0-1 1 0 0,0 1-1 0 0,0 0 0 0 0,0 0 0 0 0,0-1 1 0 0,0 1-1 0 0,0 0 0 0 0,0-1 0 0 0,0 1 1 0 0,1 0-1 0 0,0 2-5 0 0,1-1 1 0 0,0 0-1 0 0,0 0 0 0 0,-1 0 1 0 0,1 0-1 0 0,5 3 0 0 0,6 3-57 0 0,-8-6 56 0 0,12 7 81 0 0,1-1 1 0 0,24 7-1 0 0,-10-4 171 0 0,16 5 77 0 0,0-2 1 0 0,62 10-1 0 0,-49-12-13 0 0,1-1-67 0 0,107 3-1 0 0,-106-11-102 0 0,132 3 143 0 0,-106-5-155 0 0,202-6 108 0 0,-28-25-41 0 0,-45 5-46 0 0,-164 20-141 0 0,281-36 200 0 0,-13 2-26 0 0,-23 4-20 0 0,-97 12-166 0 0,-149 18 0 0 0,77-1 82 0 0,-4 1-4 0 0,80-18 1 0 0,191-10 130 0 0,-260 29-97 0 0,151 5 179 0 0,-19-5-214 0 0,-121 9 47 0 0,-26 3 128 0 0,9 0-128 0 0,-94-7-112 0 0,121 0-12 0 0,-96-1 0 0 0,-38 0 73 0 0,6 2 216 0 0,-26-1-283 0 0,-2-1 138 0 0,1 1-80 0 0,9 1 5 0 0,-9-1 311 0 0,-3-2-376 0 0,0 1-1 0 0,0 0 0 0 0,0 0 0 0 0,1 0 0 0 0,-1 0 0 0 0,0-1 1 0 0,0 1-1 0 0,0 0 0 0 0,0 0 0 0 0,0 0 0 0 0,0 0 1 0 0,0-1-1 0 0,1 1 0 0 0,-1 0 0 0 0,0 0 0 0 0,0 0 0 0 0,0 0 1 0 0,0 0-1 0 0,1 0 0 0 0,-1 0 0 0 0,0 0 0 0 0,0-1 0 0 0,0 1 1 0 0,0 0-1 0 0,1 0 0 0 0,-1 0 0 0 0,0 0 0 0 0,0 0 0 0 0,0 0 1 0 0,1 0-1 0 0,-1 0 0 0 0,0 0 0 0 0,1 0 5 0 0,-1 0 0 0 0,0 0 0 0 0,1 0 0 0 0,-1 0 0 0 0,0 0 0 0 0,1 0 0 0 0,-1 0 0 0 0,0 0 0 0 0,1 0 0 0 0,-1 0 0 0 0,0 0 0 0 0,1-1 0 0 0,-1 1 0 0 0,0 0 0 0 0,0 0 0 0 0,1 0 0 0 0,-1-1 0 0 0,0 1 0 0 0,0 0 0 0 0,1 0 0 0 0,-1-1 0 0 0,0 1 0 0 0,0 0 0 0 0,0 0 0 0 0,1-1 0 0 0,-1 1 0 0 0,0 0-1 0 0,0-1 1 0 0,0 1 0 0 0,0-1 0 0 0,3-10 51 0 0,4-6-44 0 0,-7 15-27 0 0,-1-17 170 0 0,-1 7-83 0 0,0 0-59 0 0,4-1-16 0 0,0 1 0 0 0,4 2 11 0 0,3-9 29 0 0,-5 8-27 0 0,3-5-13 0 0,-7 11 0 0 0,-1 1 0 0 0,11-34 0 0 0,3-30 0 0 0,-11 48 0 0 0,2-10 0 0 0,13-35 0 0 0,-2-1 0 0 0,10-114 0 0 0,-10 61 0 0 0,-3 25 0 0 0,2-93-12 0 0,-11 107-205 0 0,1 14 204 0 0,3-29 15 0 0,-2 69-2 0 0,-3 14 0 0 0,0 0 0 0 0,0-1 0 0 0,-1-22 0 0 0,-1 23-10 0 0,0-1 0 0 0,4-23-1 0 0,-2 26 4 0 0,-1 0 1 0 0,0 0-1 0 0,-1 0 0 0 0,0 0 0 0 0,-1-14 0 0 0,-11-46 7 0 0,5 43 0 0 0,4 11 8 0 0,2 10 3 0 0,-1 1 0 0 0,1-1 0 0 0,-1 1 0 0 0,0-1-1 0 0,-1 1 1 0 0,-4-8 0 0 0,6 11 5 0 0,0 0 0 0 0,0 0 0 0 0,0 0 0 0 0,0 0-1 0 0,0 0 1 0 0,0 0 0 0 0,1 0 0 0 0,-1 0 0 0 0,0-2 0 0 0,-5-14-82 0 0,3 13 72 0 0,0 0-1 0 0,-1 1 0 0 0,0-1 0 0 0,0 1 0 0 0,-4-5 0 0 0,-4 1-5 0 0,2 3 10 0 0,1 1 0 0 0,-1 1 0 0 0,-16-5 0 0 0,-33-11 14 0 0,24 10-24 0 0,-20-5 16 0 0,-2 3 0 0 0,0 2 0 0 0,-67-1 0 0 0,-68 10-16 0 0,89 6 0 0 0,68-3 0 0 0,-1-1 0 0 0,-43-4 0 0 0,-24-2 0 0 0,-155-22 0 0 0,118 11 0 0 0,-57-4 0 0 0,91 16 58 0 0,13 0 8 0 0,34 3-23 0 0,-88 9 0 0 0,55-1 27 0 0,-158 26 116 0 0,65-6-92 0 0,68-8 66 0 0,0-1 0 0 0,11-6-148 0 0,16-1 14 0 0,-94 0 0 0 0,-121-3 46 0 0,175 0-72 0 0,14-1 0 0 0,-4-4 19 0 0,-105-1 58 0 0,143-4 63 0 0,-63-5 0 0 0,-69-27-37 0 0,-32-4-1719 0 0,205 33-4984 0 0,5 2-2247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3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1759 1347 4831 0 0,'7'-20'126'0'0,"1"1"-1"0"0,0 0 0 0 0,20-30 1 0 0,40-51-96 0 0,-43 65 44 0 0,196-277 3023 0 0,-180 246-1504 0 0,50-111 1 0 0,13-100 1006 0 0,-84 216-1906 0 0,-11 34-33 0 0,10-47 1 0 0,-18 66-518 0 0,0 1 1 0 0,0-1-1 0 0,-1 0 1 0 0,0 0-1 0 0,0 1 1 0 0,-1-1-1 0 0,0 0 1 0 0,0 0-1 0 0,0 1 1 0 0,-6-15-1 0 0,6 21-97 0 0,0 0 0 0 0,0 0 0 0 0,0 0 0 0 0,0 0-1 0 0,-1 0 1 0 0,1 0 0 0 0,0 1 0 0 0,-1-1 0 0 0,1 0 0 0 0,0 1 0 0 0,-1-1-1 0 0,1 1 1 0 0,0 0 0 0 0,-1-1 0 0 0,1 1 0 0 0,-1 0 0 0 0,1 0 0 0 0,-1 0-1 0 0,1 0 1 0 0,-3 0 0 0 0,2 0 51 0 0,-6 0 75 0 0,1 0 1 0 0,-1 1-1 0 0,1 0 1 0 0,-1 0 0 0 0,1 0-1 0 0,-14 6 1 0 0,-42 21 232 0 0,37-16-242 0 0,-18 10-154 0 0,0 2 0 0 0,2 2 0 0 0,-61 48 0 0 0,51-30-11 0 0,2 2 0 0 0,-47 56 0 0 0,23-15 16 0 0,-66 73 49 0 0,-304 352 849 0 0,173-152 214 0 0,32 17 1106 0 0,185-258-1323 0 0,42-90-709 0 0,9-23-122 0 0,1 0 0 0 0,0 0 0 0 0,-2 10 0 0 0,4-14-42 0 0,-1 1 0 0 0,1-1 0 0 0,0 0 0 0 0,0 1 0 0 0,0-1 0 0 0,1 0 0 0 0,-1 1 0 0 0,1-1 0 0 0,-1 0 0 0 0,1 0 0 0 0,1 4 0 0 0,-2-6-28 0 0,0 1 0 0 0,0-1 1 0 0,0 0-1 0 0,1 0 0 0 0,-1 1 0 0 0,0-1 1 0 0,0 0-1 0 0,0 0 0 0 0,0 0 1 0 0,0 1-1 0 0,1-1 0 0 0,-1 0 0 0 0,0 0 1 0 0,0 0-1 0 0,1 0 0 0 0,-1 1 1 0 0,0-1-1 0 0,0 0 0 0 0,0 0 0 0 0,1 0 1 0 0,-1 0-1 0 0,0 0 0 0 0,0 0 1 0 0,1 0-1 0 0,0 0 0 0 0,6 2 47 0 0,1 0 1 0 0,0-1-1 0 0,0 0 0 0 0,0 0 0 0 0,-1-1 1 0 0,1 0-1 0 0,0 0 0 0 0,0-1 1 0 0,0 0-1 0 0,0 0 0 0 0,0-1 0 0 0,-1 0 1 0 0,1-1-1 0 0,7-3 0 0 0,16-7 101 0 0,0-2 0 0 0,28-19 0 0 0,379-266 692 0 0,-287 190-685 0 0,421-353 268 0 0,-190 128-272 0 0,-327 291-107 0 0,39-35 106 0 0,-79 65-136 0 0,0-1 0 0 0,-1-1 0 0 0,20-30 0 0 0,-32 44-23 0 0,0-1 0 0 0,0 0 0 0 0,-1 0 0 0 0,0 0 0 0 0,1 0 0 0 0,-1 0 0 0 0,0 0 0 0 0,0-1 0 0 0,-1 1 0 0 0,1-5 0 0 0,-1 7 2 0 0,0 0-1 0 0,0 0 1 0 0,0 0 0 0 0,0 0-1 0 0,0 0 1 0 0,0 0 0 0 0,0 0-1 0 0,0 0 1 0 0,-1 0 0 0 0,1 0-1 0 0,0 0 1 0 0,-1 0 0 0 0,1 0-1 0 0,-1 0 1 0 0,0-1 0 0 0,-2-1 17 0 0,0 1 0 0 0,0 0 1 0 0,1 0-1 0 0,-1 0 0 0 0,-1 0 1 0 0,1 0-1 0 0,0 1 0 0 0,0-1 1 0 0,-1 1-1 0 0,-4-2 0 0 0,-4 0 40 0 0,1 0 0 0 0,-13 0 0 0 0,4 1 53 0 0,0 2-1 0 0,-33 3 1 0 0,4 0 57 0 0,-154 9 46 0 0,-205 40 0 0 0,-197 65-364 0 0,506-97 124 0 0,-207 56 108 0 0,92-20-14 0 0,188-50-69 0 0,0 1 0 0 0,1 2 0 0 0,0 0 0 0 0,0 2 0 0 0,-44 26 0 0 0,45-17-21 0 0,23-15-81 0 0,3 0 72 0 0,0 1-1 0 0,0-1 1 0 0,1 1-1 0 0,-1-1 0 0 0,1 0 1 0 0,1 0-1 0 0,3 6 0 0 0,33 35-134 0 0,-34-39 138 0 0,46 47-26 0 0,3-2-1 0 0,93 69 1 0 0,141 66-43 0 0,-194-139 136 0 0,170 62 0 0 0,-173-77 124 0 0,177 37 0 0 0,-212-61-77 0 0,0-3 1 0 0,103-1-1 0 0,114-22 124 0 0,-246 15-196 0 0,13-3 91 0 0,-1-2-1 0 0,1-2 1 0 0,-2-2-1 0 0,63-25 1 0 0,-83 28-59 0 0,0 0 0 0 0,-1-1 0 0 0,0-2 0 0 0,33-24 0 0 0,-47 31-44 0 0,0 0 0 0 0,0 0 0 0 0,0-1 0 0 0,0 0 0 0 0,0 0 0 0 0,-1 0-1 0 0,0 0 1 0 0,0-1 0 0 0,-1 1 0 0 0,0-1 0 0 0,1 1 0 0 0,-2-1 0 0 0,1 0 0 0 0,-1 0 0 0 0,0 0 0 0 0,0 0 0 0 0,0 0 0 0 0,-1 0 0 0 0,0 0 0 0 0,-1 0 0 0 0,1 0 0 0 0,-1 0 0 0 0,0 0 0 0 0,0 0 0 0 0,-4-10 0 0 0,-4-9-3 0 0,-1 0 0 0 0,-1 1 0 0 0,-1 0 0 0 0,-1 1 0 0 0,-17-22 0 0 0,-109-129 0 0 0,111 145 0 0 0,-1 1 0 0 0,-2 1 0 0 0,-50-34 0 0 0,18 22 0 0 0,-93-42 0 0 0,-76-18 0 0 0,112 49 0 0 0,-153-57 0 0 0,54 22 0 0 0,-337-144-891 0 0,294 130-1477 0 0,69 29-5654 0 0,36 7-1241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2615 0 0,'0'-2'194'0'0,"0"2"-192"0"0,0-1-1 0 0,0 1 1 0 0,1 0 0 0 0,-1-1 0 0 0,0 1 0 0 0,0 0 0 0 0,0-1 0 0 0,0 1-1 0 0,1 0 1 0 0,-1-1 0 0 0,0 1 0 0 0,0 0 0 0 0,1-1 0 0 0,-1 1-1 0 0,0 0 1 0 0,1 0 0 0 0,-1-1 0 0 0,0 1 0 0 0,1 0 0 0 0,-1 0-1 0 0,6 0 282 0 0,0 1-1 0 0,0-1 0 0 0,0 2 1 0 0,-1-1-1 0 0,1 1 0 0 0,9 3 0 0 0,54 20 1574 0 0,73 25-416 0 0,-135-47-1408 0 0,7 0 20 0 0,-1 0 0 0 0,1 0 0 0 0,-1-2 0 0 0,19 1-1 0 0,57-4 262 0 0,-69 1-191 0 0,33 1 612 0 0,-50 0-562 0 0,1 3 50 0 0,-4-3-201 0 0,0 0 1 0 0,0 0-1 0 0,1 0 1 0 0,-1 0-1 0 0,0 0 0 0 0,0 0 1 0 0,1 0-1 0 0,-1 0 1 0 0,0 0-1 0 0,0 0 1 0 0,1 0-1 0 0,-1 0 1 0 0,0 0-1 0 0,0 0 1 0 0,1 0-1 0 0,-1 0 1 0 0,0 1-1 0 0,0-1 1 0 0,0 0-1 0 0,0 0 0 0 0,1 0 1 0 0,-1 0-1 0 0,0 1 1 0 0,0-1-1 0 0,0 0 1 0 0,0 0-1 0 0,1 0 1 0 0,-1 1-1 0 0,0-1 1 0 0,0 0-1 0 0,0 0 1 0 0,0 1-1 0 0,0-1 1 0 0,0 0-1 0 0,0 0 0 0 0,0 1 1 0 0,0-1-1 0 0,0 0 1 0 0,0 1-1 0 0,0 2 59 0 0,-1 0 0 0 0,0 0 0 0 0,0 0 0 0 0,-1 0 0 0 0,1 0 0 0 0,0 0-1 0 0,-1 0 1 0 0,0 0 0 0 0,0 0 0 0 0,0-1 0 0 0,0 1 0 0 0,0-1 0 0 0,-3 3 0 0 0,-7 6 378 0 0,-19 14 1 0 0,14-12-103 0 0,-16 10 252 0 0,-45 25 0 0 0,64-40-446 0 0,-69 33 795 0 0,33-18-140 0 0,48-22-610 0 0,-1 0-14 0 0,-24 16 1950 0 0,30-15-2042 0 0,10 8-81 0 0,2-2-20 0 0,-1-6 12 0 0,5-4 47 0 0,57-14 19 0 0,-46 8-299 0 0,1 2-1 0 0,49-4 0 0 0,-45 10-4238 0 0,1-2-1580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2815 0 0,'2'-1'14'0'0,"0"-1"0"0"0,0 1 0 0 0,0 0 0 0 0,0 0 0 0 0,0 0 0 0 0,0 1 0 0 0,0-1 0 0 0,0 0 0 0 0,0 1 0 0 0,0-1 0 0 0,0 1 0 0 0,0 0 0 0 0,0 0 0 0 0,0 0 0 0 0,0 0 0 0 0,1 0 0 0 0,-1 0 0 0 0,3 1 0 0 0,6 1-17 0 0,0 1 1 0 0,15 6-1 0 0,-1-1 135 0 0,84 25 2137 0 0,-56-16-893 0 0,1-1 1 0 0,111 15-1 0 0,-85-26-31 0 0,0-4 0 0 0,0-3 0 0 0,122-20 0 0 0,132-43 592 0 0,-215 39-1331 0 0,97-13 561 0 0,-160 30-885 0 0,23-2 403 0 0,1 4-1 0 0,-1 3 1 0 0,1 4-1 0 0,97 12 1 0 0,-128-4 305 0 0,0 2 0 0 0,70 25 0 0 0,10 2 294 0 0,-82-27-999 0 0,0-2 0 0 0,1-1-1 0 0,0-3 1 0 0,0-2-1 0 0,0-2 1 0 0,1-2 0 0 0,-1-3-1 0 0,58-12 1 0 0,371-69-184 0 0,-353 69 469 0 0,147 1 0 0 0,-230 15-407 0 0,115 4 255 0 0,-116 0-174 0 0,74 14 0 0 0,172 41 895 0 0,-232-45-1118 0 0,-1-4 0 0 0,1-1-1 0 0,1-3 1 0 0,68-3 0 0 0,-34-7-21 0 0,0-4 0 0 0,127-30 0 0 0,-61 8 0 0 0,-88 20 0 0 0,15-4-39 0 0,0 4 0 0 0,166 0 0 0 0,-225 13-447 0 0,0 0 0 0 0,0 1 0 0 0,29 9 0 0 0,-33-7-2447 0 0,0 2 0 0 0,20 9 0 0 0,10 11-6503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2015 0 0,'-4'9'259'0'0,"0"1"0"0"0,0 0 0 0 0,1 0 0 0 0,1 0 0 0 0,-1 0 0 0 0,2 0 0 0 0,-1 1 0 0 0,1-1 0 0 0,1 21 0 0 0,2-14 83 0 0,1-1 1 0 0,1 0 0 0 0,0 1-1 0 0,1-2 1 0 0,1 1 0 0 0,0-1-1 0 0,1 1 1 0 0,1-2 0 0 0,0 1-1 0 0,15 18 1 0 0,91 118 5473 0 0,-102-138-5657 0 0,-7-8-46 0 0,0 0 0 0 0,-1 1-1 0 0,0-1 1 0 0,0 1 0 0 0,0 0 0 0 0,0 0-1 0 0,3 9 1 0 0,-4-8 98 0 0,0 0-1 0 0,1-1 1 0 0,6 10-1 0 0,-6-11-100 0 0,-1 0-1 0 0,1 0 1 0 0,-1 1 0 0 0,-1-1-1 0 0,1 1 1 0 0,2 7 0 0 0,-1 13 21 0 0,0 0 1 0 0,-2 0-1 0 0,0 0 0 0 0,-2 0 1 0 0,-3 27-1 0 0,2-33-53 0 0,0-13-32 0 0,0 1-1 0 0,0-1 1 0 0,0 0 0 0 0,-1 0-1 0 0,0 1 1 0 0,-1-1-1 0 0,0 0 1 0 0,0-1 0 0 0,-7 13-1 0 0,7-16-15 0 0,0 0-1 0 0,0 0 1 0 0,0 0-1 0 0,0 0 0 0 0,-1-1 1 0 0,1 1-1 0 0,-1-1 1 0 0,0 0-1 0 0,-7 3 0 0 0,5-2-8 0 0,5-2-18 0 0,0-1 1 0 0,0 0-1 0 0,0 1 1 0 0,0-1-1 0 0,0 0 1 0 0,0 0-1 0 0,0 1 1 0 0,0-1-1 0 0,0 0 0 0 0,0 0 1 0 0,0 0-1 0 0,0 0 1 0 0,0 0-1 0 0,0 0 1 0 0,-2-1-1 0 0,-2 0 6 0 0,-14-1 77 0 0,0-2-1 0 0,0 0 1 0 0,0-1 0 0 0,0-1-1 0 0,1 0 1 0 0,-27-15 0 0 0,43 20-75 0 0,0 0-1 0 0,0 0 1 0 0,0 0-1 0 0,0-1 1 0 0,0 1 0 0 0,1-1-1 0 0,-1 1 1 0 0,0-1 0 0 0,1 0-1 0 0,-1 1 1 0 0,1-1 0 0 0,-1 0-1 0 0,1 0 1 0 0,0 0 0 0 0,0 0-1 0 0,0 0 1 0 0,0-1 0 0 0,0 1-1 0 0,1 0 1 0 0,-1 0 0 0 0,0-1-1 0 0,1 1 1 0 0,0 0-1 0 0,0-1 1 0 0,-1 1 0 0 0,1 0-1 0 0,1-1 1 0 0,-1-3 0 0 0,2-2 50 0 0,-1-1-1 0 0,2 1 1 0 0,-1 0 0 0 0,1 0 0 0 0,0-1 0 0 0,6-9 0 0 0,2-4 244 0 0,50-87 1134 0 0,43-35 272 0 0,-91 127-1551 0 0,0-2 0 0 0,-2 1 0 0 0,0-1 0 0 0,-1-1-1 0 0,10-29 1 0 0,-15 39-75 0 0,0-1 0 0 0,1 1 0 0 0,0 0 0 0 0,1 1 0 0 0,0 0 0 0 0,1 0-1 0 0,16-16 1 0 0,6-7 47 0 0,-12 11-633 0 0,44-51 1184 0 0,-23 24-8396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4863 0 0,'0'0'432'0'0,"-2"20"-344"0"0,-8 0-88 0 0,1 4 0 0 0,-2 2 416 0 0,-2 4 64 0 0,-3 1 8 0 0,-3 1 8 0 0,-5-5-232 0 0,4 3-40 0 0,1-3-16 0 0,-1-1 0 0 0,2-2-272 0 0,1-5-64 0 0,4-5 0 0 0,2-4-1984 0 0,0-3-400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4319 0 0,'19'-8'384'0'0,"-3"-1"-312"0"0,-1 0-72 0 0,2 2 0 0 0,-1-1 536 0 0,-3 3 728 0 0,2-5-616 0 0,-2 3 128 0 0,-2 0-488 0 0,0 1-2472 0 0</inkml:trace>
  <inkml:trace contextRef="#ctx0" brushRef="#br0" timeOffset="1">30 502 5495 0 0,'38'131'934'0'0,"-34"-118"-642"0"0,29 105 3045 0 0,-30-109-2905 0 0,-1 0 1 0 0,1 1-1 0 0,-2-1 0 0 0,0 1 1 0 0,0-1-1 0 0,0 1 1 0 0,-1-1-1 0 0,-1 1 0 0 0,0 0 1 0 0,-2 13-1 0 0,2-16-37 0 0,0 1 0 0 0,1 0 0 0 0,0 0 0 0 0,0 0-1 0 0,1 0 1 0 0,3 14 0 0 0,-1-11 77 0 0,-2 1-1 0 0,1 14 1 0 0,-2-21-356 0 0,1 11 411 0 0,-2 0 1 0 0,0 0-1 0 0,-6 30 0 0 0,2-16-236 0 0,4-20-93 0 0,-1-1 0 0 0,0-1 0 0 0,-4 12 0 0 0,5-17-965 0 0,-1 0-1 0 0,1 0 1 0 0,-1 0-1 0 0,0 0 0 0 0,0 0 1 0 0,0-1-1 0 0,-3 5 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3567 0 0,'-6'32'209'0'0,"-18"54"0"0"0,5-24 352 0 0,1 5 312 0 0,-22 95 1110 0 0,17-22 1040 0 0,-9 260-1 0 0,49 141 3734 0 0,-8-418-5976 0 0,6-1 0 0 0,48 189 0 0 0,33-5 186 0 0,40 7 905 0 0,-109-263-1612 0 0,3 0 0 0 0,1-2-1 0 0,3-2 1 0 0,2-1 0 0 0,62 61-1 0 0,61 32 664 0 0,-73-77-2198 0 0,4-9-5133 0 0,-10-14-2249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3567 0 0,'2'3'278'0'0,"6"10"-60"0"0,0 0-1 0 0,-1 0 1 0 0,-1 1 0 0 0,0 0 0 0 0,6 23-1 0 0,1 7 818 0 0,-6-22 353 0 0,7 41-1 0 0,-12-52-665 0 0,0-1 0 0 0,5 12 0 0 0,3 11 914 0 0,-10-31-1475 0 0,1 1-1 0 0,0 0 1 0 0,1-1 0 0 0,-1 1-1 0 0,0-1 1 0 0,1 0-1 0 0,-1 1 1 0 0,3 1 0 0 0,-3-2 95 0 0,1 0 1 0 0,-1 0-1 0 0,0 0 1 0 0,1 0-1 0 0,-1 1 1 0 0,1 3 0 0 0,-1-6-173 0 0,0 1 0 0 0,0-1 1 0 0,0 1-1 0 0,-1-1 0 0 0,1 0 1 0 0,0 0-1 0 0,0 1 0 0 0,0-1 1 0 0,0 0-1 0 0,0 0 1 0 0,0 0-1 0 0,-1 0 0 0 0,1 0 1 0 0,0 0-1 0 0,1 0 0 0 0,-1-1 57 0 0,2 1-37 0 0,0 0 1 0 0,0 0-1 0 0,0-1 0 0 0,0 1 0 0 0,-1-1 0 0 0,1 0 0 0 0,0 0 1 0 0,0 0-1 0 0,0 0 0 0 0,-1-1 0 0 0,1 1 0 0 0,-1-1 1 0 0,1 0-1 0 0,-1 1 0 0 0,1-1 0 0 0,-1 0 0 0 0,3-4 0 0 0,3-3 126 0 0,-1-1 0 0 0,-1 0-1 0 0,8-13 1 0 0,-2 1 79 0 0,18-24 190 0 0,27-50 183 0 0,-47 78-584 0 0,-1-1 1 0 0,-1 0-1 0 0,8-28 0 0 0,-8 14-28 0 0,6-60-1 0 0,-14 93-78 0 0,0-1 0 0 0,-1 1-1 0 0,1-1 1 0 0,0 1 0 0 0,0-1 0 0 0,-1 1-1 0 0,1-1 1 0 0,0 1 0 0 0,-1 0-1 0 0,1-1 1 0 0,0 1 0 0 0,-1-1 0 0 0,1 1-1 0 0,-1 0 1 0 0,1-1 0 0 0,0 1 0 0 0,-1 0-1 0 0,1 0 1 0 0,-1-1 0 0 0,1 1 0 0 0,-1 0-1 0 0,1 0 1 0 0,-1 0 0 0 0,0-1-1 0 0,0 1-18 0 0,0 0-92 0 0,-1-1-1 0 0,0 1 1 0 0,1-1 0 0 0,-1 1-1 0 0,1 0 1 0 0,-1 0-1 0 0,0 0 1 0 0,0 0 0 0 0,1 0-1 0 0,-3 0 1 0 0,-9 4-5240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2359 0 0,'-1'1'174'0'0,"-35"46"596"0"0,27-36-574 0 0,1 1-1 0 0,0 0 1 0 0,1 0-1 0 0,0 1 1 0 0,0 0-1 0 0,-6 21 0 0 0,-2-3 102 0 0,11-23-206 0 0,0 0 0 0 0,1 0 0 0 0,-3 11 1 0 0,-4 15 136 0 0,3-8 164 0 0,-5 37 0 0 0,8-44 23 0 0,3-15-294 0 0,0 0 1 0 0,0 0-1 0 0,1 0 1 0 0,0-1-1 0 0,-1 1 0 0 0,1 0 1 0 0,0 0-1 0 0,2 7 1 0 0,5 39 2248 0 0,-2-37-531 0 0,-4-11-804 0 0,1 1-668 0 0,0-1 1 0 0,0 0 0 0 0,0 0 0 0 0,0 1-1 0 0,0-2 1 0 0,3 3 0 0 0,-3-3-298 0 0,-1 0 0 0 0,0 0 0 0 0,1 0-1 0 0,-1 0 1 0 0,1-1 0 0 0,-1 1 0 0 0,1-1 0 0 0,-1 1 0 0 0,1-1-1 0 0,-1 1 1 0 0,1-1 0 0 0,-1 0 0 0 0,1 0 0 0 0,0 0 0 0 0,-1 0-1 0 0,1 0 1 0 0,0 0 0 0 0,1 0 0 0 0,5-3-21 0 0,-1 0-1 0 0,1 0 1 0 0,-1 0 0 0 0,0-1-1 0 0,0 0 1 0 0,-1-1 0 0 0,1 1 0 0 0,-1-1-1 0 0,0 0 1 0 0,0-1 0 0 0,0 0-1 0 0,-1 0 1 0 0,0 0 0 0 0,0 0-1 0 0,-1-1 1 0 0,7-12 0 0 0,-3 4 11 0 0,-4 10-56 0 0,-1-1 0 0 0,0 0 0 0 0,0-1 0 0 0,3-9 0 0 0,-2-3 48 0 0,-3 15-52 0 0,7-7 12 0 0,-7 9 132 0 0,1 23 8 0 0,-2-14-79 0 0,1 0 1 0 0,0 0 0 0 0,3 11 0 0 0,-4-16-50 0 0,1-1 1 0 0,-1 0 0 0 0,0 0 0 0 0,0 0 0 0 0,1 0 0 0 0,-1 0 0 0 0,0 0 0 0 0,0 0-1 0 0,0 0 1 0 0,0 0 0 0 0,-1 2 0 0 0,1-2-3 0 0,0 0 1 0 0,0-1-1 0 0,0 1 0 0 0,0 0 0 0 0,0 0 1 0 0,0-1-1 0 0,0 1 0 0 0,0 0 0 0 0,0 0 1 0 0,0 0-1 0 0,0-1 0 0 0,1 1 1 0 0,-1 0-1 0 0,0 0 0 0 0,0-1 0 0 0,1 1 1 0 0,-1 0-1 0 0,1-1 0 0 0,-1 1 0 0 0,0 0 1 0 0,1-1-1 0 0,0 1 0 0 0,25 24 1236 0 0,-24-24-1033 0 0,11 4 183 0 0,-10-4-399 0 0,0 0 0 0 0,0-1 0 0 0,0 0 0 0 0,0 1 0 0 0,0-1 0 0 0,0 0 0 0 0,0 0 1 0 0,-1-1-1 0 0,1 1 0 0 0,5-1 0 0 0,-4 0-6 0 0,-1-1 1 0 0,1 1-1 0 0,0 0 1 0 0,-1-1-1 0 0,1 0 0 0 0,-1 1 1 0 0,0-1-1 0 0,1-1 1 0 0,3-2-1 0 0,0-1-90 0 0,-3 2-247 0 0,0 1 0 0 0,0-1 1 0 0,0 0-1 0 0,5-7 1 0 0,5-9-5373 0 0,-5 5-302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4319 0 0,'8'15'384'0'0,"-5"0"-312"0"0,-1 0-72 0 0,6 1 1800 0 0,-3 1-728 0 0,1-2-912 0 0,1-6-8 0 0,4-4-152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3247 0 0,'9'12'251'0'0,"-5"3"-160"0"0,7 141 2557 0 0,-9-57-603 0 0,-2-92-1744 0 0,0-1 1 0 0,-1 1-1 0 0,-1 10 0 0 0,0 11 5686 0 0,3-28-5955 0 0,0-1-1 0 0,0 1 1 0 0,0-1 0 0 0,0 1-1 0 0,0-1 1 0 0,-1 0 0 0 0,1 1-1 0 0,0-1 1 0 0,0 0 0 0 0,0 0-1 0 0,-1 1 1 0 0,2-3 0 0 0,0 1 24 0 0,4-6 67 0 0,0-1 1 0 0,-1 0-1 0 0,0 0 1 0 0,0-1-1 0 0,-1 0 1 0 0,0 1-1 0 0,0-1 0 0 0,2-16 1 0 0,6-13 141 0 0,-1 7-98 0 0,-8 19-40 0 0,1 1 1 0 0,10-19-1 0 0,-4 10 358 0 0,12-42 1 0 0,-5 15-274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2815 0 0,'0'0'256'0'0,"2"17"-256"0"0,2-3 0 0 0,1 1 0 0 0,-5 0 384 0 0,0-2 440 0 0,2 4-408 0 0,0-5 232 0 0,0 3-2048 0 0,0-2-320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51 3655 0 0,'2'-3'278'0'0,"6"-12"-165"0"0,-8 11-106 0 0,-1 2 27 0 0,2 0 212 0 0,-1 1-204 0 0,-1 0 0 0 0,1 0 0 0 0,0 0 1 0 0,-1 1-1 0 0,1-1 0 0 0,0 0 0 0 0,-1 0 1 0 0,1 1-1 0 0,-1-1 0 0 0,1 0 0 0 0,-1 1 1 0 0,0-1-1 0 0,1 0 0 0 0,-1 1 0 0 0,1-1 1 0 0,-1 1-1 0 0,0-1 0 0 0,0 1 0 0 0,1-1 0 0 0,-1 1 1 0 0,0-1-1 0 0,0 1 0 0 0,-1 0 0 0 0,-20-8 337 0 0,16 7 919 0 0,4 3-978 0 0,-7 7-10 0 0,0 0 234 0 0,-1 0 0 0 0,2 0 0 0 0,-1 2 0 0 0,1-1 1 0 0,1 1-1 0 0,-10 17 0 0 0,8-6 145 0 0,0-1 0 0 0,2 2 0 0 0,0-1 1 0 0,2 1-1 0 0,0 0 0 0 0,2 0 0 0 0,-1 34 0 0 0,4-51-369 0 0,0 0-1 0 0,1 0 1 0 0,0 1-1 0 0,0-1 1 0 0,2 7-1 0 0,-2-11-200 0 0,0 0-1 0 0,-1 0 1 0 0,1 0 0 0 0,0 1-1 0 0,0-1 1 0 0,1 0-1 0 0,-1 0 1 0 0,0-1 0 0 0,1 1-1 0 0,-1 0 1 0 0,1 0-1 0 0,-1-1 1 0 0,1 1 0 0 0,0-1-1 0 0,3 3 1 0 0,-3-3 217 0 0,0-1-15 0 0,1 0-274 0 0,0 0 0 0 0,0-1-1 0 0,0 1 1 0 0,0-1 0 0 0,0 1-1 0 0,0-1 1 0 0,0 0 0 0 0,0 0-1 0 0,-1-1 1 0 0,1 1 0 0 0,0 0-1 0 0,-1-1 1 0 0,1 0 0 0 0,-1 0-1 0 0,5-3 1 0 0,-3 0-37 0 0,0 1-1 0 0,0-1 1 0 0,-1 0 0 0 0,1 0-1 0 0,-1 0 1 0 0,0-1 0 0 0,3-8-1 0 0,1 0 1 0 0,13-21-1 0 0,-13 23-111 0 0,0 0-1 0 0,6-15 1 0 0,-11 22 16 0 0,5-3 86 0 0,-6 6 173 0 0,0 4-160 0 0,-1 0 1 0 0,1 0 0 0 0,-1 0-1 0 0,1 0 1 0 0,0 0 0 0 0,0 0-1 0 0,2 3 1 0 0,2 5 25 0 0,8 25 201 0 0,-7-14 360 0 0,2-1 0 0 0,0 0 0 0 0,2-1 0 0 0,15 26 0 0 0,-16-35-208 0 0,1-3-99 0 0,4 3-126 0 0,-9-8-180 0 0,-1 0 1 0 0,1 0-1 0 0,0 0 1 0 0,-1-1-1 0 0,1 0 1 0 0,0 0-1 0 0,7 0 1 0 0,-6-1-74 0 0,0-1 0 0 0,0 0 0 0 0,0 0 1 0 0,7-3-1 0 0,-4 1-224 0 0,-3 1-506 0 0,0 0 0 0 0,0-1-1 0 0,-1 0 1 0 0,1 0 0 0 0,-1 0 0 0 0,1-1-1 0 0,-1 0 1 0 0,7-6 0 0 0,-2 1-2747 0 0,6-4-2752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3767 0 0,'3'9'99'0'0,"-1"1"-1"0"0,-1 0 0 0 0,1 11 1 0 0,1 9 19 0 0,-2-24 88 0 0,-1 0 0 0 0,0-1-1 0 0,0 1 1 0 0,-1 0 0 0 0,0 0-1 0 0,0 0 1 0 0,-3 8-1 0 0,-1 8 304 0 0,-43 205 8233 0 0,44-203-7262 0 0,-6 16 3119 0 0,12-39-4343 0 0,6 1-69 0 0,-2-3-251 0 0,30-13-134 0 0,-23 8 130 0 0,0 0 1 0 0,0 1 0 0 0,1 1 0 0 0,0 0-1 0 0,25-3 1 0 0,-16 6-21 0 0,-17 3 90 0 0,-1 0-4 0 0,0-1 2 0 0,-2-1 0 0 0,-1 0 0 0 0,0 1 0 0 0,1-1 0 0 0,-1 1 0 0 0,0 0 0 0 0,0 0 0 0 0,1 0 0 0 0,-1 0 0 0 0,3 2 0 0 0,30 14 11 0 0,-35-16-8 0 0,1-1 0 0 0,-1 1 0 0 0,1-1 0 0 0,-1 1-1 0 0,0 0 1 0 0,1-1 0 0 0,-1 1 0 0 0,0-1 0 0 0,0 1 0 0 0,0 0 0 0 0,1-1 0 0 0,-1 1 0 0 0,0 0 0 0 0,0 0 0 0 0,0-1 0 0 0,0 1 0 0 0,0 0 0 0 0,0-1-1 0 0,0 1 1 0 0,-1 1 0 0 0,1-1 8 0 0,0 4 66 0 0,-1 0 0 0 0,0 0 0 0 0,0 0 0 0 0,0-1 0 0 0,0 1 0 0 0,-1 0 0 0 0,0 0 0 0 0,0-1 0 0 0,0 1 0 0 0,0-1 0 0 0,-1 0 0 0 0,-5 7 0 0 0,-5 4 876 0 0,-27 26 0 0 0,23-24-419 0 0,1-2-54 0 0,-1-1 0 0 0,-21 13 0 0 0,21-15-303 0 0,-2-1-155 0 0,1 0 0 0 0,-2-1 0 0 0,-29 11 0 0 0,46-20-163 0 0,-2 2-880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3599 0 0,'71'-162'1539'0'0,"-63"140"-977"0"0,6-16 880 0 0,32-64-1 0 0,-35 75 814 0 0,-8 11 4434 0 0,-14 27-5105 0 0,6-4-1075 0 0,0-1-1 0 0,1 1 1 0 0,0 0-1 0 0,0 1 1 0 0,1-1 0 0 0,-4 11-1 0 0,-11 50 798 0 0,14-51-1036 0 0,-24 176 1271 0 0,25-160-1347 0 0,-17 158 1251 0 0,19-182-1371 0 0,0 1 0 0 0,1 0-1 0 0,0-1 1 0 0,1 1 0 0 0,1 10 0 0 0,2-5-49 0 0,-3-13-119 0 0,0 0 1 0 0,0-1-1 0 0,1 1 0 0 0,-1 0 0 0 0,1-1 1 0 0,-1 1-1 0 0,1-1 0 0 0,0 0 1 0 0,-1 1-1 0 0,1-1 0 0 0,0 0 0 0 0,0 0 1 0 0,0 0-1 0 0,0 0 0 0 0,0-1 1 0 0,3 2-1 0 0,-3-2-206 0 0,0-1-1 0 0,-1 1 1 0 0,1 0 0 0 0,-1-1 0 0 0,0 1-1 0 0,1-1 1 0 0,-1 0 0 0 0,1 1 0 0 0,-1-1 0 0 0,0 0-1 0 0,0 0 1 0 0,1 0 0 0 0,-1 0 0 0 0,2-2 0 0 0,15-19-5726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26 316 2303 0 0,'2'-2'167'0'0,"10"-8"39"0"0,-1-1-1 0 0,-1-1 1 0 0,0 1-1 0 0,-1-2 1 0 0,15-24-1 0 0,-9 11 261 0 0,-8 15-206 0 0,-1 0-1 0 0,0-1 1 0 0,8-21-1 0 0,-5 6 156 0 0,-5 15-228 0 0,0 1 0 0 0,3-19 0 0 0,-6 21-213 0 0,0 5 240 0 0,0 0 0 0 0,0 0 0 0 0,-1 1 1 0 0,0-1-1 0 0,0 0 0 0 0,0-6 1 0 0,-1 8 183 0 0,-10-1 241 0 0,8 4-524 0 0,0-1 0 0 0,0 1 0 0 0,1-1 1 0 0,-1 1-1 0 0,0 0 0 0 0,1 0 0 0 0,-1 0 0 0 0,1 1 0 0 0,-1-1 0 0 0,1 0 1 0 0,0 1-1 0 0,-1 0 0 0 0,1-1 0 0 0,0 1 0 0 0,0 0 0 0 0,0 0 0 0 0,0 0 1 0 0,-1 3-1 0 0,-5 6 553 0 0,0 0 0 0 0,-8 18 0 0 0,14-25-515 0 0,-12 22 1093 0 0,1 1-1 0 0,2 1 0 0 0,0 0 1 0 0,2 1-1 0 0,1 0 0 0 0,1 0 1 0 0,2 1-1 0 0,1-1 0 0 0,-1 57 0 0 0,6-78-981 0 0,0-1 0 0 0,0 0 0 0 0,0 0 0 0 0,1 1 0 0 0,0-1 0 0 0,3 7 0 0 0,-4-10-190 0 0,1 0 0 0 0,0 0 0 0 0,0-1 1 0 0,0 1-1 0 0,1-1 0 0 0,-1 0 0 0 0,1 1 0 0 0,0-1 0 0 0,0 0 0 0 0,0 0 1 0 0,6 3-1 0 0,-3-2-13 0 0,0-1 1 0 0,1 0 0 0 0,0-1-1 0 0,-1 0 1 0 0,1 0-1 0 0,0 0 1 0 0,0-1 0 0 0,0 0-1 0 0,0 0 1 0 0,0-1 0 0 0,0 0-1 0 0,0 0 1 0 0,0-1-1 0 0,0 0 1 0 0,9-1 0 0 0,10-4-675 0 0,0-2 0 0 0,38-15 1 0 0,-34 11-6063 0 0,-2-1-2229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3823 0 0,'0'0'298'0'0,"-2"3"-109"0"0,-6 10 958 0 0,0 0-1 0 0,-9 25 1 0 0,17-37-626 0 0,-1 2 9 0 0,1 1-272 0 0,0-1 0 0 0,1 1 0 0 0,-1 0 0 0 0,1 0 1 0 0,0 0-1 0 0,0 0 0 0 0,0 0 0 0 0,3 6 0 0 0,-1-2 95 0 0,1 0 0 0 0,0-1 0 0 0,8 12-1 0 0,1-3 146 0 0,-7-10-171 0 0,-1 1 0 0 0,0 0-1 0 0,0 0 1 0 0,-1 0-1 0 0,0 0 1 0 0,4 11-1 0 0,1 7 461 0 0,-4-9-57 0 0,1 1-1 0 0,14 25 1 0 0,-8-20-68 0 0,0 1-1 0 0,-2 0 1 0 0,0 0 0 0 0,7 31-1 0 0,-10-28-208 0 0,-4-18-268 0 0,-1-1 0 0 0,0 1 0 0 0,0 1 0 0 0,1 14-1 0 0,-3-9 0 0 0,0-6-25 0 0,0 0 0 0 0,0 0 0 0 0,-1 0 0 0 0,-1 8 0 0 0,1-13-66 0 0,0 0-1 0 0,0-1 0 0 0,0 1 1 0 0,0 0-1 0 0,0-1 1 0 0,-1 1-1 0 0,1-1 0 0 0,-1 0 1 0 0,1 1-1 0 0,-1-1 1 0 0,0 0-1 0 0,0 0 1 0 0,0 0-1 0 0,-4 3 0 0 0,1-2-4 0 0,0 0-1 0 0,-1-1 0 0 0,1 1 1 0 0,-12 2-1 0 0,11-2-38 0 0,3-3-14 0 0,0 1 0 0 0,0-1 0 0 0,0 1 0 0 0,0-1 0 0 0,0 0 0 0 0,0 0 1 0 0,0 0-1 0 0,0 0 0 0 0,-5-2 0 0 0,-2 1 71 0 0,-2-1 54 0 0,0 0 0 0 0,1-1 0 0 0,0 0-1 0 0,-17-6 1 0 0,26 7-56 0 0,2 2-98 0 0,0 0 0 0 0,0-1 0 0 0,0 1 1 0 0,0 0-1 0 0,0 0 0 0 0,0-1 0 0 0,0 1 0 0 0,0 0 0 0 0,0 0 0 0 0,-1-1 0 0 0,1 1 0 0 0,0 0 1 0 0,0 0-1 0 0,0-1 0 0 0,0 1 0 0 0,0 0 0 0 0,-1 0 0 0 0,1 0 0 0 0,0-1 0 0 0,0 1 0 0 0,0 0 1 0 0,-1 0-1 0 0,1 0 0 0 0,0-1 0 0 0,-1 1 0 0 0,1 0 4 0 0,-1-1 0 0 0,1 1 0 0 0,-1 0 0 0 0,1-1 0 0 0,0 1 0 0 0,-1-1 0 0 0,1 1 0 0 0,-1 0 0 0 0,1-1-1 0 0,0 1 1 0 0,-1-1 0 0 0,1 0 0 0 0,0 1 0 0 0,0-1 0 0 0,-1 1 0 0 0,1-2 0 0 0,-1-2 27 0 0,1-1 1 0 0,0 1-1 0 0,0 0 0 0 0,0-1 0 0 0,0 1 0 0 0,1 0 1 0 0,-1-1-1 0 0,1 1 0 0 0,0 0 0 0 0,1-1 0 0 0,-1 1 1 0 0,1 0-1 0 0,0 0 0 0 0,0 0 0 0 0,4-6 1 0 0,5-7 30 0 0,26-32 1 0 0,48-58-58 0 0,-65 84-608 0 0,57-74-9090 0 0,-63 75 1931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1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1366 0 4319 0 0,'0'0'332'0'0,"3"3"-220"0"0,9 7 2 0 0,-9-8 411 0 0,1 2 179 0 0,25 32 740 0 0,-27-33-872 0 0,1 1-57 0 0,4 11-54 0 0,0 1-1 0 0,-1 0 1 0 0,0 0 0 0 0,-1 0 0 0 0,-1 0 0 0 0,-1 1 0 0 0,0 0-1 0 0,-1-1 1 0 0,-1 1 0 0 0,-2 32 0 0 0,-22 246 3412 0 0,15-146-2973 0 0,-9 89 412 0 0,12-201-1053 0 0,-3 0 0 0 0,0 0-1 0 0,-2-1 1 0 0,-2 0 0 0 0,-2-1-1 0 0,-1 0 1 0 0,-1-2-1 0 0,-40 62 1 0 0,46-80 17 0 0,-1 0 0 0 0,-1-1 0 0 0,0-1 0 0 0,-1 0 0 0 0,-1 0 0 0 0,0-1-1 0 0,0-1 1 0 0,-1-1 0 0 0,-1 0 0 0 0,-20 10 0 0 0,16-11 6 0 0,0-1 1 0 0,0-1-1 0 0,-1-1 0 0 0,0 0 1 0 0,0-2-1 0 0,-1-1 0 0 0,1 0 1 0 0,-31-1-1 0 0,-29-2 57 0 0,1-3-1 0 0,-84-15 1 0 0,-59-36 121 0 0,201 48-401 0 0,-151-36 22 0 0,53 11-786 0 0,118 30 506 0 0,-12-2-1274 0 0,9 2 1154 0 0,1 0-958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56 3311 0 0,'0'6'67'0'0,"-1"0"0"0"0,1 0 0 0 0,-1 0 0 0 0,0 0 0 0 0,-1 0 0 0 0,1 0 0 0 0,-6 10 0 0 0,-4 19 8307 0 0,18-25-4592 0 0,-6-8-3474 0 0,0-1 0 0 0,0 0-1 0 0,0 0 1 0 0,1 0-1 0 0,-1 0 1 0 0,0 0 0 0 0,0 0-1 0 0,1 0 1 0 0,-1 0 0 0 0,0-1-1 0 0,1 1 1 0 0,-1 0-1 0 0,1-1 1 0 0,-1 0 0 0 0,1 1-1 0 0,-1-1 1 0 0,1 0 0 0 0,2 1-1 0 0,2-1-119 0 0,-1 0 0 0 0,1 0 0 0 0,9-2-1 0 0,-8 0 520 0 0,13-2-9 0 0,0-2 1 0 0,0 0 0 0 0,0-1-1 0 0,28-15 1 0 0,4-1-40 0 0,-40 18-460 0 0,0-1-1 0 0,20-13 1 0 0,-9 5-45 0 0,10-6-117 0 0,-28 15-43 0 0,39-27-1342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3367 0 0,'5'48'1656'0'0,"-3"1"0"0"0,-4 54 0 0 0,0 9 3590 0 0,6 228 7943 0 0,-3-267-12148 0 0,19-91-9235 0 0,0-6-256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72 607 2879 0 0,'34'-57'165'0'0,"71"-107"1680"0"0,-89 141-1394 0 0,0-2 1 0 0,-2 0 0 0 0,-1 0 0 0 0,-1-1-1 0 0,-1-1 1 0 0,-2 0 0 0 0,0-1 0 0 0,-2 1-1 0 0,4-34 1 0 0,-10 52-242 0 0,0-1 1 0 0,0 1-1 0 0,-1-1 1 0 0,-1 1-1 0 0,1-1 1 0 0,-4-13-1 0 0,3 22-172 0 0,0 0-1 0 0,0 0 1 0 0,0 0-1 0 0,0 0 1 0 0,0 0-1 0 0,0 1 0 0 0,0-1 1 0 0,0 0-1 0 0,0 1 1 0 0,0-1-1 0 0,-1 1 1 0 0,1-1-1 0 0,0 1 1 0 0,0 0-1 0 0,0-1 0 0 0,-1 1 1 0 0,1 0-1 0 0,0 0 1 0 0,-2 0-1 0 0,2 0 21 0 0,1 0-35 0 0,-1 0-1 0 0,0 0 1 0 0,0 0 0 0 0,0 0-1 0 0,0 0 1 0 0,0 0 0 0 0,1 0-1 0 0,-1 0 1 0 0,0 1 0 0 0,0-1-1 0 0,0 0 1 0 0,0 1 0 0 0,1-1-1 0 0,-1 1 1 0 0,0-1 0 0 0,-1 1 0 0 0,-2 2 103 0 0,-1 0 163 0 0,-1 0 1 0 0,1 0-1 0 0,0 1 0 0 0,-1-1 1 0 0,2 1-1 0 0,-1 1 1 0 0,0-1-1 0 0,1 1 0 0 0,0-1 1 0 0,0 1-1 0 0,0 0 0 0 0,1 1 1 0 0,-6 10-1 0 0,1 0 557 0 0,2 0 0 0 0,0 0 0 0 0,-7 32 0 0 0,-3 41 2420 0 0,-6 113 1 0 0,10-61-1658 0 0,-10 114 416 0 0,18-207-1438 0 0,-7 51 507 0 0,8-84-894 0 0,0 0 0 0 0,-1 0 0 0 0,0-1-1 0 0,-10 21 1 0 0,1 4-12 0 0,4-10-93 0 0,2-18-144 0 0,-14 8-595 0 0,19-18 260 0 0,-11-1-1251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5327 0 0,'2'1'5170'0'0,"4"2"-4114"0"0,0 0 1 0 0,1 0-1 0 0,-1 0 1 0 0,1-1-1 0 0,0 0 1 0 0,0-1-1 0 0,11 2 0 0 0,3 0 668 0 0,23-2 0 0 0,-34-1-1246 0 0,1-1-1 0 0,-1-1 0 0 0,0 0 1 0 0,17-5-1 0 0,-10 2 20 0 0,1-1-81 0 0,0 0 0 0 0,0-2 0 0 0,0 0 0 0 0,31-21-1 0 0,-26 15-39 0 0,41-19 0 0 0,-36 22-259 0 0,-20 10-102 0 0,-1 0 1 0 0,28-3 324 0 0,-32 4-241 0 0,-1 2-34 0 0,1 1-38 0 0,-1 0 1 0 0,1 0-1 0 0,-1 0 0 0 0,0 0 0 0 0,0 0 0 0 0,-1 1 1 0 0,1-1-1 0 0,-1 0 0 0 0,0 1 0 0 0,1 0 1 0 0,-2-1-1 0 0,1 1 0 0 0,0 0 0 0 0,0 6 1 0 0,-1 5 157 0 0,-1 0 1 0 0,-3 23-1 0 0,0-3 121 0 0,2-7-6 0 0,-1-6 199 0 0,2 30 0 0 0,5-23 77 0 0,-4-27-398 0 0,2 0-9 0 0,2 2-103 0 0,-3-2-50 0 0,1-1 1 0 0,-1 1-1 0 0,1-1 0 0 0,-1 0 0 0 0,1 0 1 0 0,-1 1-1 0 0,1-1 0 0 0,0 0 0 0 0,-1 0 0 0 0,1 0 1 0 0,0-1-1 0 0,0 1 0 0 0,0 0 0 0 0,0-1 0 0 0,0 1 1 0 0,0-1-1 0 0,-1 0 0 0 0,1 1 0 0 0,0-1 1 0 0,0 0-1 0 0,0 0 0 0 0,0-1 0 0 0,0 1 0 0 0,0 0 1 0 0,0-1-1 0 0,2 0 0 0 0,2 0-15 0 0,-1-1-1 0 0,0 1 1 0 0,1-1-1 0 0,-1-1 1 0 0,0 1 0 0 0,0-1-1 0 0,0 0 1 0 0,-1 0-1 0 0,1 0 1 0 0,-1-1-1 0 0,1 1 1 0 0,-1-1 0 0 0,0 0-1 0 0,-1-1 1 0 0,1 1-1 0 0,3-7 1 0 0,5-8-2 0 0,0-1 1 0 0,13-35-1 0 0,-21 48 1 0 0,1-6-3 0 0,8-16-35 0 0,29-47-1 0 0,-42 76 39 0 0,0-1 0 0 0,0 1 0 0 0,0 0 0 0 0,0 0 0 0 0,1-1 0 0 0,-1 1 0 0 0,0 0 0 0 0,0 0 0 0 0,0 0 0 0 0,0-1 0 0 0,0 1 0 0 0,0 0 0 0 0,1 0 0 0 0,-1 0 0 0 0,0 0 0 0 0,0-1 0 0 0,0 1 0 0 0,0 0 0 0 0,1 0 0 0 0,-1 0 0 0 0,0 0 0 0 0,0 0 0 0 0,0 0 0 0 0,1-1 0 0 0,-1 1 0 0 0,0 0 0 0 0,0 0 0 0 0,0 0 0 0 0,1 0 0 0 0,-1 0 0 0 0,0 0 0 0 0,0 0 0 0 0,1 0 0 0 0,0 1 2 0 0,0 1 0 0 0,0-1 0 0 0,0 1 0 0 0,0-1 0 0 0,0 1 0 0 0,-1-1 0 0 0,1 1 0 0 0,0-1 0 0 0,-1 1 0 0 0,1-1 0 0 0,-1 1 0 0 0,1 2 0 0 0,3 30 40 0 0,-2-17-30 0 0,9 37-12 0 0,-5-32 0 0 0,3 43 0 0 0,-8-62 0 0 0,-1 0 0 0 0,1 0 0 0 0,0 0 0 0 0,0 0 0 0 0,0 0 0 0 0,0-1 0 0 0,0 1 0 0 0,0 0 0 0 0,1 0 0 0 0,2 3 0 0 0,-3-5 0 0 0,-1 0 1 0 0,1 0 0 0 0,0 0 0 0 0,0 1-1 0 0,-1-1 1 0 0,1 0 0 0 0,0 0 0 0 0,-1 1 0 0 0,1-1 0 0 0,-1 0 0 0 0,0 1-1 0 0,1-1 1 0 0,-1 1 0 0 0,0-1 0 0 0,0 1 0 0 0,0-1 0 0 0,0 2 0 0 0,0-2-3 0 0,0-1 0 0 0,0 0 0 0 0,0 1 0 0 0,0-1 0 0 0,0 0 0 0 0,0 1 0 0 0,0-1 0 0 0,0 1 0 0 0,0-1 0 0 0,0 0 0 0 0,0 1 0 0 0,0-1 0 0 0,0 0 0 0 0,0 1 0 0 0,1-1 0 0 0,-1 1 0 0 0,0-1 0 0 0,0 0 0 0 0,0 0 0 0 0,1 1 0 0 0,-1-1 0 0 0,0 0 0 0 0,1 1 0 0 0,-1-1 0 0 0,0 0 0 0 0,0 0 0 0 0,1 1 0 0 0,-1-1 0 0 0,0 0 0 0 0,1 0 0 0 0,-1 0 0 0 0,1 0 0 0 0,-1 1 0 0 0,0-1 0 0 0,1 0 0 0 0,0 0 0 0 0,-2 2-143 0 0,1-4-430 0 0,5-4 242 0 0,-4 4 134 0 0,1 0 1 0 0,-1 1-1 0 0,0-1 1 0 0,0 0-1 0 0,0 0 1 0 0,0 1-1 0 0,0-1 1 0 0,0 0-1 0 0,0 0 0 0 0,-1 0 1 0 0,1-3-1 0 0,3-1-2169 0 0,7-8-3581 0 0,-10 12 4957 0 0,0-1 1 0 0,2-4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3247 0 0,'-1'3'251'0'0,"1"12"-78"0"0,0-1 0 0 0,2 17 0 0 0,1 3 1215 0 0,-9 181 7087 0 0,4-189-7418 0 0,1-8-171 0 0,-1 21 1965 0 0,-8 40 0 0 0,9-76-3028 0 0,1 1 657 0 0,-1-1 0 0 0,0 1 0 0 0,1-1 0 0 0,-1 1 0 0 0,-1-1 0 0 0,1 1 0 0 0,-4 5 0 0 0,7-11-453 0 0,-1-1 0 0 0,0 0-1 0 0,-1 1 1 0 0,1-1 0 0 0,0 0-1 0 0,-1 1 1 0 0,1-1 0 0 0,-1 0-1 0 0,0 1 1 0 0,0-1 0 0 0,0 0-1 0 0,-1-4 1 0 0,1 3-27 0 0,1 1 0 0 0,-1 0 0 0 0,1-1 0 0 0,-1 1 0 0 0,1 0 0 0 0,0 0 0 0 0,1-1 0 0 0,-1 1 0 0 0,3-5 0 0 0,-2 4 0 0 0,0-1 0 0 0,0 1 0 0 0,0-1 0 0 0,1-5 0 0 0,-1-4 0 0 0,-2 10 0 0 0,0 0 0 0 0,1 0 0 0 0,0 0 0 0 0,0-1 0 0 0,0 1 0 0 0,3-5 0 0 0,5-8 0 0 0,-5 10 0 0 0,0-1 0 0 0,0 0 0 0 0,-1-1 0 0 0,5-16 0 0 0,-6 17 0 0 0,1 0-1 0 0,0 0 1 0 0,1 1-1 0 0,0-1 1 0 0,0 1-1 0 0,7-10 1 0 0,7-13-57 0 0,-14 22 44 0 0,-2 3-2 0 0,1 1 0 0 0,0 0-1 0 0,-1 0 1 0 0,1 0 0 0 0,1 1-1 0 0,3-5 1 0 0,3-3-34 0 0,5-4 27 0 0,3-1-3 0 0,-14 15 4 0 0,0 1 14 0 0,-3 0 14 0 0,0-1 0 0 0,-1 1 0 0 0,1 0 0 0 0,0 0 0 0 0,0 0 0 0 0,0 0 0 0 0,0 0-1 0 0,0 0 1 0 0,0 0 0 0 0,0 0 0 0 0,0 0 0 0 0,0 0 0 0 0,0 1 0 0 0,-1-1 0 0 0,1 0 0 0 0,0 0 0 0 0,0 1 0 0 0,0-1 0 0 0,0 1-1 0 0,-1-1 1 0 0,1 1 0 0 0,0-1 0 0 0,0 1 0 0 0,-1-1 0 0 0,1 1 0 0 0,0 0 0 0 0,-1 0 0 0 0,1-1 0 0 0,-1 1 0 0 0,1 0 0 0 0,-1 0-1 0 0,1-1 1 0 0,-1 1 0 0 0,1 0 0 0 0,-1 0 0 0 0,0 0 0 0 0,1 1 0 0 0,1 5 65 0 0,-1-1 0 0 0,1 0 0 0 0,-1 1 0 0 0,0 6-1 0 0,-1-9-53 0 0,2 27 347 0 0,-2-20 4 0 0,1 0 0 0 0,3 21 0 0 0,-3-26-230 0 0,0 0 0 0 0,0 1 0 0 0,-1-1-1 0 0,-1 12 1 0 0,1-11-46 0 0,-1-1 1 0 0,1 1-1 0 0,1 0 0 0 0,1 11 0 0 0,0-6 110 0 0,0-1-1 0 0,0 22 1 0 0,-2-31-162 0 0,0 0-1 0 0,1 0 1 0 0,-1 0 0 0 0,1 0-1 0 0,-1 0 1 0 0,1 0 0 0 0,-1 0-1 0 0,1 0 1 0 0,1 2 0 0 0,3 8 19 0 0,-5-12-65 0 0,0 1 0 0 0,0 0 0 0 0,0-1 0 0 0,0 1 1 0 0,0 0-1 0 0,0-1 0 0 0,1 1 0 0 0,-1-1 0 0 0,0 1 1 0 0,0 0-1 0 0,1-1 0 0 0,-1 1 0 0 0,0-1 0 0 0,1 1 0 0 0,-1-1 1 0 0,1 1-1 0 0,-1-1 0 0 0,0 1 0 0 0,1-1 0 0 0,-1 1 0 0 0,1-1 1 0 0,0 1-1 0 0,-1-1 0 0 0,1 0 0 0 0,-1 1 0 0 0,1-1 1 0 0,0 0-1 0 0,-1 0 0 0 0,1 1 0 0 0,0-1 0 0 0,1 0-159 0 0,0-1-1 0 0,0 1 1 0 0,0-1-1 0 0,-1 1 1 0 0,1-1-1 0 0,0 0 1 0 0,-1 0-1 0 0,1 1 1 0 0,0-1-1 0 0,-1 0 1 0 0,1 0-1 0 0,1-2 1 0 0,3-2-631 0 0,20-16-2577 0 0,-10 6-2586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3247 0 0,'-6'17'259'0'0,"0"1"0"0"0,-11 16 1 0 0,8-15 1573 0 0,-9 25 0 0 0,-23 108 7693 0 0,27-99-5016 0 0,-7 65 1 0 0,20-111-4221 0 0,0 0-1 0 0,1-1 1 0 0,0 1 0 0 0,0 0 0 0 0,0-1 0 0 0,1 1-1 0 0,0-1 1 0 0,0 1 0 0 0,1-1 0 0 0,4 13 0 0 0,4-5-116 0 0,-8-11-150 0 0,2 0 10 0 0,13 3-17 0 0,-11-7-114 0 0,4-3-102 0 0,0-1 1 0 0,-1 1-1 0 0,0-2 1 0 0,0 1 0 0 0,0-1-1 0 0,0-1 1 0 0,-1 1-1 0 0,0-1 1 0 0,9-11 0 0 0,-4 2-1855 0 0,0-1 1 0 0,-1 0 0 0 0,20-37 0 0 0,-16 24-3139 0 0,1-1-988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2791 0 0,'-4'35'-155'0'0,"-29"211"9056"0"0,-2-84-2543 0 0,7-33-2166 0 0,13-44-1314 0 0,3-12-807 0 0,9-58-1644 0 0,1 1-1 0 0,0-1 1 0 0,1 1-1 0 0,1 0 1 0 0,1 0-1 0 0,3 25 1 0 0,-3-15 237 0 0,0-25-479 0 0,7 4-20 0 0,-8-4-160 0 0,1-1-1 0 0,0 0 1 0 0,0 0-1 0 0,-1 1 1 0 0,1-1-1 0 0,0 0 1 0 0,0 0-1 0 0,-1 0 1 0 0,1 0-1 0 0,0 0 1 0 0,0 0-1 0 0,0 0 1 0 0,-1 0-1 0 0,1 0 1 0 0,0 0-1 0 0,0-1 1 0 0,-1 1-1 0 0,2-1 1 0 0,1 1 0 0 0,14-4-5 0 0,-9 0-19 0 0,-1 0 0 0 0,0 0-1 0 0,0-1 1 0 0,-1 0 0 0 0,1 0-1 0 0,-1 0 1 0 0,0-1 0 0 0,0 0 0 0 0,-1 0-1 0 0,0-1 1 0 0,6-9 0 0 0,5-10-631 0 0,21-47-1 0 0,3-38-2670 0 0,-38 102 2854 0 0,1-1-570 0 0,-1 0 0 0 0,1-12 1 0 0,2-9-5315 0 0,1 7-724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5007 0 0,'2'1'388'0'0,"12"11"1056"0"0,0-2 0 0 0,1 1 0 0 0,0-2 0 0 0,1 0 0 0 0,26 10 0 0 0,-27-13-416 0 0,-5-2-328 0 0,0 0 0 0 0,0-1 0 0 0,1 0 0 0 0,-1-1-1 0 0,1-1 1 0 0,0 1 0 0 0,0-2 0 0 0,-1 1 0 0 0,1-2 0 0 0,11 0-1 0 0,-2-2-570 0 0,25-6-1 0 0,18-10-6120 0 0,-38 10-1323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6679 0 0,'-20'103'1135'0'0,"-5"-1"3831"0"0,11-42-191 0 0,-8 15 473 0 0,21-73-4173 0 0,0 2-885 0 0,4-6-98 0 0,-3 2-115 0 0,1 0-1 0 0,-1 0 0 0 0,0-1 0 0 0,1 1 0 0 0,-1 0 0 0 0,0 0 0 0 0,1 0 1 0 0,-1 0-1 0 0,0-1 0 0 0,1 1 0 0 0,-1 0 0 0 0,0 0 0 0 0,0 0 0 0 0,1-1 1 0 0,-1 1-1 0 0,0 0 0 0 0,0-1 0 0 0,1 1 0 0 0,-1 0 0 0 0,0 0 0 0 0,0-1 1 0 0,0 1-1 0 0,0 0 0 0 0,1-1 0 0 0,-1 1 0 0 0,0 0 0 0 0,0-1 0 0 0,1-3-130 0 0,13-32-2194 0 0,-5 10-2847 0 0,-1-1-1617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2935 0 0,'1'2'214'0'0,"-2"58"5235"0"0,2-53-4137 0 0,-1 0 1 0 0,0 0-1 0 0,0 0 1 0 0,0 0-1 0 0,-2 7 1 0 0,0-2-677 0 0,2 1 868 0 0,0 0 0 0 0,4 24 1 0 0,-3-26-1057 0 0,13 70 1945 0 0,2 16-490 0 0,-14-89-1749 0 0,0 1 1 0 0,1 0-1 0 0,0-1 0 0 0,0 1 1 0 0,1-1-1 0 0,0 0 0 0 0,0 0 1 0 0,8 9-1 0 0,-11-15-26 0 0,3 0-37 0 0,0 0-64 0 0,21 7 104 0 0,-24-9-127 0 0,0 0 0 0 0,0 0 0 0 0,0 0 0 0 0,0 0 0 0 0,0 0 0 0 0,0 0 0 0 0,0 0 0 0 0,0 0 0 0 0,0 0 0 0 0,0-1 0 0 0,0 1 0 0 0,0 0 0 0 0,0-1 0 0 0,0 1 0 0 0,0 0 0 0 0,1-2 0 0 0,2 0 6 0 0,16-6 32 0 0,-13 4-37 0 0,0-1 0 0 0,0 0 0 0 0,0 0 0 0 0,0-1 0 0 0,-1 0 0 0 0,0 0 0 0 0,0 0 0 0 0,-1-1 0 0 0,7-9 0 0 0,-2 0 3 0 0,-1-1 0 0 0,0-1 1 0 0,7-19-1 0 0,-12 27-8 0 0,-1 0 0 0 0,0 0 0 0 0,-1-1 0 0 0,0 1 0 0 0,1-17 0 0 0,-2 23 0 0 0,-3-11 0 0 0,1 7 0 0 0,0 3 0 0 0,-4-16 0 0 0,-6-1 0 0 0,8 13-1597 0 0,-1 1 1 0 0,2-1-1 0 0,-1 0 0 0 0,-2-13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1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 3079 0 0,'-219'22'2104'0'0,"157"-16"-626"0"0,-17 2 1554 0 0,50-6-628 0 0,29-2-2310 0 0,-1 0 0 0 0,0 1 1 0 0,1-1-1 0 0,-1 0 1 0 0,0 0-1 0 0,0 0 0 0 0,1 1 1 0 0,-1-1-1 0 0,0 0 1 0 0,1 0-1 0 0,-1 1 0 0 0,1-1 1 0 0,-1 1-1 0 0,0-1 1 0 0,1 1-1 0 0,-1-1 0 0 0,1 1 1 0 0,-2 0-1 0 0,0 1 178 0 0,0 0-96 0 0,0 0 0 0 0,0 0 0 0 0,0 0 0 0 0,0 0 0 0 0,0 0 0 0 0,1 1 0 0 0,-1-1 0 0 0,1 0 0 0 0,-1 1 0 0 0,1-1 0 0 0,0 1 0 0 0,0-1 0 0 0,0 1 0 0 0,0 0 0 0 0,0-1 0 0 0,1 1 0 0 0,-1 0 0 0 0,1 0 0 0 0,0 4 0 0 0,0 3 334 0 0,1 0 0 0 0,0 0-1 0 0,1 0 1 0 0,3 11-1 0 0,0 0-408 0 0,-3-12 75 0 0,1-1-1 0 0,0 0 1 0 0,0 0 0 0 0,1 0-1 0 0,0 0 1 0 0,7 10-1 0 0,36 44 972 0 0,-34-45-1098 0 0,94 103-968 0 0,-81-94-4373 0 0,0-1-1814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 6623 0 0,'1'2'507'0'0,"1"5"40"0"0,-1 0-1 0 0,0 0 0 0 0,0 1 1 0 0,0-1-1 0 0,-1 0 1 0 0,0 0-1 0 0,0 0 1 0 0,0 1-1 0 0,-1-1 1 0 0,-1 0-1 0 0,1 0 1 0 0,-1 0-1 0 0,0 0 1 0 0,-5 11-1 0 0,1-3 1145 0 0,2-2-372 0 0,-1-1 0 0 0,-1 1 0 0 0,-9 17 0 0 0,13-28-478 0 0,2 0-64 0 0,-5 12 234 0 0,9-25-32 0 0,10-16-996 0 0,30-44 0 0 0,-29 48-147 0 0,-7 10 19 0 0,-4 5 18 0 0,1 0 0 0 0,0 1 0 0 0,1-1 0 0 0,-1 1 0 0 0,2 0 0 0 0,-1 1-1 0 0,0-1 1 0 0,14-8 0 0 0,-18 13 109 0 0,0 1 0 0 0,0-1 0 0 0,0 1 0 0 0,0 0 0 0 0,1 0 0 0 0,-1 0 0 0 0,0 0 0 0 0,1 0 0 0 0,-1 0 0 0 0,0 1 0 0 0,4-1 0 0 0,-1 1 15 0 0,-3-1 73 0 0,10 7 119 0 0,-10-5-149 0 0,-1 0 0 0 0,1 0 0 0 0,-1 0 0 0 0,1 1 0 0 0,-1-1 0 0 0,0 0 0 0 0,1 1 0 0 0,-1-1 0 0 0,0 1 0 0 0,0 0 0 0 0,0-1 0 0 0,0 1-1 0 0,0 0 1 0 0,-1 0 0 0 0,2 2 0 0 0,6 31 592 0 0,-6-24-204 0 0,1 3 218 0 0,-1 0 0 0 0,0 0 0 0 0,-1 24 0 0 0,0-17-17 0 0,1 1 1 0 0,1 0-1 0 0,1-1 0 0 0,9 30 1 0 0,-2-7 93 0 0,-9-37-709 0 0,1 0-1 0 0,0 0 0 0 0,0 0 0 0 0,0 0 0 0 0,1-1 1 0 0,0 1-1 0 0,1-1 0 0 0,-1 0 0 0 0,1 0 1 0 0,0-1-1 0 0,11 9 0 0 0,0-5-13 0 0,-10-7-250 0 0,1 0 0 0 0,-1-1-1 0 0,1 0 1 0 0,0 0 0 0 0,-1-1 0 0 0,1 0 0 0 0,0 0-1 0 0,0 0 1 0 0,10-3 0 0 0,10-3-2717 0 0,28-9 0 0 0,-22 5-161 0 0,11-3-6020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2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8394 102 3655 0 0,'-18'-10'296'0'0,"-25"-19"-1"0"0,32 21 61 0 0,0 0 0 0 0,-1 1-1 0 0,0 0 1 0 0,0 1 0 0 0,-25-9 0 0 0,28 12-149 0 0,0 0 0 0 0,0 1 0 0 0,0 1 0 0 0,-1-1 1 0 0,1 2-1 0 0,-1-1 0 0 0,-11 2 0 0 0,6 0 117 0 0,1 1 0 0 0,-1 1-1 0 0,0 0 1 0 0,1 1 0 0 0,0 0 0 0 0,-15 8 0 0 0,-13 7 829 0 0,1 3 1 0 0,-44 31 0 0 0,52-31-877 0 0,-38 32 343 0 0,-1 6-47 0 0,-28 25-162 0 0,-165 187 1202 0 0,243-249-1406 0 0,-140 143 755 0 0,70-81-103 0 0,-69 73-53 0 0,156-152-784 0 0,-195 238 329 0 0,171-207-173 0 0,-44 41 0 0 0,8-9 30 0 0,-105 112 464 0 0,153-164-575 0 0,-19 17 0 0 0,23-23-25 0 0,0 1-1 0 0,1 1 1 0 0,-18 22-1 0 0,-11 19 109 0 0,25-35-104 0 0,1 1 0 0 0,-17 30 0 0 0,-12 25 130 0 0,-8 15 44 0 0,33-53-190 0 0,-1-1 1 0 0,-1-1-1 0 0,-2 0 0 0 0,-2-2 0 0 0,-35 37 0 0 0,-3-5 361 0 0,-79 109 0 0 0,65-75-146 0 0,43-57-106 0 0,-52 83 0 0 0,31-32 271 0 0,-92 117 0 0 0,-2-43-235 0 0,120-136-194 0 0,11-10 16 0 0,1 1-1 0 0,-24 39 1 0 0,1 2 45 0 0,-33 50 75 0 0,-6 8-30 0 0,-58 78-26 0 0,83-127 50 0 0,6-9 3 0 0,-61 110 106 0 0,-34 47 52 0 0,106-169-280 0 0,-92 128 177 0 0,113-154-186 0 0,-58 86 126 0 0,-61 123 0 0 0,94-163-139 0 0,0 4 0 0 0,14-23 0 0 0,-3 0 0 0 0,-2-2 0 0 0,-67 82 0 0 0,61-87 0 0 0,-78 101 0 0 0,70-76 0 0 0,-120 167 0 0 0,94-134 16 0 0,-11 14 21 0 0,34-50-12 0 0,3 2 0 0 0,-41 83 0 0 0,80-139-5 0 0,-188 288 145 0 0,34-59-106 0 0,127-186-38 0 0,5-11 6 0 0,-44 96 1 0 0,-5 45-28 0 0,28-84 0 0 0,21-47 0 0 0,-46 98 0 0 0,53-102-3 0 0,-4 7 18 0 0,-22 36 8 0 0,-73 122 14 0 0,86-162-37 0 0,-38 52 0 0 0,37-54 0 0 0,-29 34 0 0 0,48-64 0 0 0,0 1 0 0 0,-17 32 0 0 0,-24 55 0 0 0,32-59 0 0 0,-2 3 0 0 0,-47 88 0 0 0,36-75 0 0 0,-34 57 0 0 0,15-33 0 0 0,-135 204 0 0 0,126-185 0 0 0,-6 9 0 0 0,-100 135-28 0 0,132-186 2 0 0,-61 136 0 0 0,93-182 3 0 0,-67 152-186 0 0,-81 151 84 0 0,33-12 106 0 0,95-231-26 0 0,-69 194-151 0 0,74-196 124 0 0,-5 15 6 0 0,13-49 35 0 0,2 0 0 0 0,-12 66 0 0 0,-22 165 43 0 0,29-169 46 0 0,-7 51-56 0 0,16-73-3 0 0,-5 77-70 0 0,14-142 71 0 0,-1 20 0 0 0,2 0 0 0 0,8 65 0 0 0,-2-69 6 0 0,-2-7-29 0 0,2 0 0 0 0,10 33-1 0 0,-11-45 24 0 0,2 0 0 0 0,0 0 0 0 0,1-1 0 0 0,0 0 0 0 0,1-1 0 0 0,16 21 0 0 0,-14-22 0 0 0,1 0 0 0 0,1-1 0 0 0,1-1 0 0 0,0 0 0 0 0,0-1 0 0 0,31 20 0 0 0,-23-20-16 0 0,0 0 0 0 0,1-2 0 0 0,0-1 0 0 0,1 0 0 0 0,44 9 0 0 0,-8-9-70 0 0,0-1-1 0 0,1-4 1 0 0,80-4-1 0 0,-94-3 86 0 0,0-3 0 0 0,-1-1-1 0 0,0-3 1 0 0,83-27 0 0 0,-74 15 2 0 0,-2-3 0 0 0,62-36-1 0 0,92-77 95 0 0,-34 16-22 0 0,273-206 165 0 0,-301 205-217 0 0,60-48 35 0 0,88-76 163 0 0,-221 171-128 0 0,88-121 1 0 0,-73 87-59 0 0,54-59-10 0 0,63-80 18 0 0,210-362 343 0 0,-349 509-304 0 0,4 4 0 0 0,135-147 0 0 0,-105 141 29 0 0,-43 47-91 0 0,82-109-1 0 0,-47 30-18 0 0,10-14 13 0 0,-43 66 32 0 0,-22 29-39 0 0,74-85-1 0 0,-1 19-4 0 0,-77 83 0 0 0,33-55 0 0 0,98-191 0 0 0,12-38 0 0 0,-95 191 19 0 0,-51 86 30 0 0,30-58 0 0 0,-23 32-49 0 0,3 1 0 0 0,3 2 0 0 0,57-69 0 0 0,-61 85-21 0 0,-2-1 0 0 0,40-78 0 0 0,42-125-126 0 0,-39 100-41 0 0,-47 99 157 0 0,36-51-10 0 0,-10 17 10 0 0,112-190 31 0 0,49-89 0 0 0,-97 111 0 0 0,-2 4 0 0 0,12 38 0 0 0,-104 174 0 0 0,222-382 64 0 0,-159 270-35 0 0,13-25 6 0 0,-50 69 157 0 0,-35 74-128 0 0,-13 25-64 0 0,0 0 0 0 0,7-20 0 0 0,-5 12 0 0 0,11-23 0 0 0,2-6 0 0 0,0-2 0 0 0,2 1 0 0 0,3 1 0 0 0,1 1 0 0 0,51-65 0 0 0,46-67 0 0 0,45-107 0 0 0,-141 239 0 0 0,-16 29 0 0 0,16-36 0 0 0,29-70 0 0 0,-43 97 0 0 0,3-7 0 0 0,-5 12 0 0 0,11-30 0 0 0,-13 26 0 0 0,-5 18 0 0 0,-2-1 0 0 0,1 0 0 0 0,1-12 0 0 0,1-7 0 0 0,6-41 0 0 0,-7 46 24 0 0,-3 21-17 0 0,-1-1 0 0 0,0 0-1 0 0,0 0 1 0 0,-1 1-1 0 0,1-8 1 0 0,1-20 10 0 0,1 0 0 0 0,2 0 0 0 0,9-31 0 0 0,-5 19 39 0 0,-2 15 98 0 0,19-46-1 0 0,-4 14-104 0 0,-13 39-49 0 0,0-1 0 0 0,1 1 0 0 0,21-30 0 0 0,70-130 0 0 0,-76 130 0 0 0,25-77 0 0 0,-11 7 0 0 0,-4-9 0 0 0,-12 38 0 0 0,-2 10 22 0 0,-4-1-1 0 0,-3-1 0 0 0,-4 0 1 0 0,-3-1-1 0 0,-4 1 1 0 0,-4-1-1 0 0,-4 0 1 0 0,-3 1-1 0 0,-4 0 1 0 0,-25-91-1 0 0,5 56-345 0 0,-88-220 0 0 0,107 311 180 0 0,-1 0-1 0 0,-25-35 1 0 0,31 51-487 0 0,-1 1-1 0 0,-18-18 1 0 0,20 23-463 0 0,0 0-1 0 0,-1 0 1 0 0,1 1 0 0 0,-1 0-1 0 0,-10-4 1 0 0,3 3-2907 0 0,-25-7 0 0 0,36 12 3412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33 5095 0 0,'-24'-33'8247'0'0,"24"35"-8009"0"0,-1 0 0 0 0,1-1 1 0 0,0 1-1 0 0,0 0 0 0 0,0-1 0 0 0,0 1 0 0 0,1 0 1 0 0,-1-1-1 0 0,0 1 0 0 0,1 0 0 0 0,-1-1 1 0 0,1 1-1 0 0,0-1 0 0 0,-1 1 0 0 0,3 2 0 0 0,-1 2 212 0 0,3 5 469 0 0,1 1 0 0 0,0-2 0 0 0,11 17 0 0 0,20 24 689 0 0,-3 1 0 0 0,-2 1 0 0 0,29 67 0 0 0,-10-5-301 0 0,-22-42-851 0 0,5 10-68 0 0,137 231 965 0 0,-129-240-1081 0 0,-38-67-247 0 0,153 282 726 0 0,-35-73-609 0 0,24 54-333 0 0,-126-217 344 0 0,-2 1 1 0 0,18 99-1 0 0,-13-49-60 0 0,47 157-93 0 0,24 102 0 0 0,-76-277 0 0 0,51 207 0 0 0,-6-29 0 0 0,7 82 0 0 0,-52-244 0 0 0,-3-11 0 0 0,-5-48 0 0 0,6 72 0 0 0,0 45 0 0 0,7 135 0 0 0,-23-256 0 0 0,1-18 0 0 0,-1 0 0 0 0,-1 0 0 0 0,-5 32 0 0 0,-7 1 0 0 0,-25 66 0 0 0,-116 266 0 0 0,50-172 0 0 0,4-10 0 0 0,-17 65 0 0 0,91-213 0 0 0,-2-1 0 0 0,-44 61 0 0 0,28-63 0 0 0,9-13 0 0 0,-123 149 0 0 0,93-115 0 0 0,-69 105 0 0 0,122-161 0 0 0,0 0 0 0 0,-2-1 0 0 0,0-1 0 0 0,0 0 0 0 0,-1-1 0 0 0,-1 0 0 0 0,-1-2 0 0 0,0 0 0 0 0,-1 0 0 0 0,-27 13 0 0 0,38-23 0 0 0,-1 0 0 0 0,1-1 0 0 0,-12 3 0 0 0,5-4 0 0 0,-3-3-1282 0 0,17 2 1119 0 0,-1 0-1 0 0,0 0 1 0 0,1-1-1 0 0,-1 1 0 0 0,0 0 1 0 0,1 0-1 0 0,-1 0 0 0 0,1 0 1 0 0,-1-1-1 0 0,0 1 1 0 0,1 0-1 0 0,-1 0 0 0 0,1-1 1 0 0,-1 1-1 0 0,1-1 0 0 0,-1 1 1 0 0,1 0-1 0 0,-1-1 1 0 0,1 1-1 0 0,-1-1 0 0 0,0 0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3223 0 0,'3'-1'17'0'0,"-1"-1"0"0"0,0 1 0 0 0,1 0 0 0 0,-1 0-1 0 0,1 1 1 0 0,-1-1 0 0 0,1 0 0 0 0,-1 1 0 0 0,1 0 0 0 0,0-1-1 0 0,-1 1 1 0 0,1 0 0 0 0,-1 0 0 0 0,1 0 0 0 0,0 1-1 0 0,-1-1 1 0 0,5 2 0 0 0,5 2-26 0 0,1 0 1 0 0,17 9-1 0 0,1 0 62 0 0,13 4 381 0 0,64 34-1 0 0,36 32 367 0 0,32 16-21 0 0,-81-53-423 0 0,182 100 978 0 0,-160-77-767 0 0,65 21 78 0 0,76 7-48 0 0,-213-81-418 0 0,100 44 554 0 0,-26-10-20 0 0,156 60 1018 0 0,-191-77-1192 0 0,-1 4-1 0 0,93 56 1 0 0,70 73 438 0 0,-56-46-389 0 0,-170-108-528 0 0,61 32 182 0 0,52 32 252 0 0,-74-39-267 0 0,-19-13-17 0 0,47 38 1 0 0,154 111 848 0 0,-194-141-903 0 0,163 101 354 0 0,-25-17-244 0 0,166 153 277 0 0,-164-119-253 0 0,-74-59-11 0 0,191 198 0 0 0,-16 37-218 0 0,-255-288-32 0 0,151 156 284 0 0,-168-178-282 0 0,60 57 104 0 0,12 10 10 0 0,6 6-33 0 0,-39-38-48 0 0,34 25 175 0 0,7 7 54 0 0,-5 2-192 0 0,63 64 109 0 0,-102-95-76 0 0,23 26 177 0 0,67 62-109 0 0,-126-128-120 0 0,18 21 136 0 0,-18-19-66 0 0,23 20 1 0 0,-8-10 99 0 0,46 49 1 0 0,-47-39 77 0 0,36 56-1 0 0,-30-39-172 0 0,-23-32 1 0 0,15 31-1 0 0,-14-25-96 0 0,-10-17-34 0 0,0 1 0 0 0,0 0-1 0 0,-1 0 1 0 0,3 13 0 0 0,-4-12 9 0 0,1-1 0 0 0,1 1 0 0 0,7 18-1 0 0,-2-9 24 0 0,-1 1 0 0 0,-1-1-1 0 0,6 33 1 0 0,1 4 82 0 0,-9-42-92 0 0,0 0 0 0 0,15 30 0 0 0,-17-39-49 0 0,0 1 0 0 0,0-1 0 0 0,1 10 0 0 0,5 11 0 0 0,1-1 15 0 0,-6-13 12 0 0,1-1-1 0 0,1 1 0 0 0,0-1 1 0 0,1-1-1 0 0,14 21 0 0 0,-7-14 95 0 0,21 41-1 0 0,-23-39 76 0 0,16 22 1 0 0,-20-27-50 0 0,-6-12-137 0 0,-1 0 0 0 0,1-1 0 0 0,0 1 0 0 0,0 0 0 0 0,0-1 0 0 0,4 6 0 0 0,3 3 79 0 0,0-1 0 0 0,1 1 0 0 0,13 10 0 0 0,-6-5-61 0 0,-7-8-17 0 0,-1-1 31 0 0,7 4-59 0 0,-7-11-149 0 0,-6-2 36 0 0,-1 1-211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4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2303 0 0,'41'63'203'0'0,"1"3"-118"0"0,-17-29 749 0 0,-1 2 0 0 0,35 80 0 0 0,-46-90-562 0 0,8 22 423 0 0,17 62 1 0 0,-11-28-29 0 0,65 154 1569 0 0,-55-145-767 0 0,27 108-1 0 0,-11-31-347 0 0,55 117 643 0 0,83 132 762 0 0,-118-284-1756 0 0,-12-25 4 0 0,-10-16-84 0 0,32 65 319 0 0,-4 23-21 0 0,-34-58-491 0 0,-30-80-341 0 0,70 196 487 0 0,-61-181-478 0 0,-2 2 0 0 0,-3 0 0 0 0,15 88 0 0 0,-9 82 744 0 0,-19-161-537 0 0,17 76-1 0 0,-15-104-314 0 0,2 5 36 0 0,-9-36 98 0 0,-3 15 50 0 0,1-24 416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37112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rail.cs.washington.edu/projects/interior/" TargetMode="External"/><Relationship Id="rId4" Type="http://schemas.openxmlformats.org/officeDocument/2006/relationships/hyperlink" Target="http://grail.cs.washington.edu/rom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http://research.google.com/pubs/pub37112.html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http://grail.cs.washington.edu/rome/</a:t>
            </a:r>
            <a:endParaRPr lang="en-GB" dirty="0"/>
          </a:p>
          <a:p>
            <a:r>
              <a:rPr lang="en-GB" dirty="0">
                <a:hlinkClick r:id="rId5"/>
              </a:rPr>
              <a:t>http://grail.cs.washington.edu/projects/interior/</a:t>
            </a:r>
            <a:endParaRPr lang="en-GB" dirty="0"/>
          </a:p>
          <a:p>
            <a:r>
              <a:rPr lang="en-GB" dirty="0"/>
              <a:t>http://phototour.cs.washington.edu/</a:t>
            </a:r>
          </a:p>
          <a:p>
            <a:r>
              <a:rPr lang="en-GB" dirty="0"/>
              <a:t>http://phototour.cs.washington.edu/PhotoTourismPreview-640x480.mov</a:t>
            </a:r>
          </a:p>
          <a:p>
            <a:r>
              <a:rPr lang="en-US" dirty="0" err="1"/>
              <a:t>BigBed</a:t>
            </a:r>
            <a:r>
              <a:rPr lang="en-US" dirty="0"/>
              <a:t>: http://photosynth.net/view.aspx?cid=877fce1c-4aa9-405c-8024-4fa1dce6a84f</a:t>
            </a:r>
          </a:p>
          <a:p>
            <a:r>
              <a:rPr lang="en-US" dirty="0" err="1"/>
              <a:t>Trevi</a:t>
            </a:r>
            <a:r>
              <a:rPr lang="en-US" baseline="0" dirty="0"/>
              <a:t> Fountain: http://photosynth.net/view.aspx?cid=8089d414-fa91-4828-b88f-df07173edee4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9.png"/><Relationship Id="rId18" Type="http://schemas.openxmlformats.org/officeDocument/2006/relationships/customXml" Target="../ink/ink21.xm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18.xml"/><Relationship Id="rId17" Type="http://schemas.openxmlformats.org/officeDocument/2006/relationships/image" Target="../media/image41.png"/><Relationship Id="rId2" Type="http://schemas.openxmlformats.org/officeDocument/2006/relationships/image" Target="../media/image33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customXml" Target="../ink/ink17.xml"/><Relationship Id="rId19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25.xml"/><Relationship Id="rId18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customXml" Target="../ink/ink22.xml"/><Relationship Id="rId12" Type="http://schemas.openxmlformats.org/officeDocument/2006/relationships/image" Target="../media/image70.png"/><Relationship Id="rId17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24.xml"/><Relationship Id="rId5" Type="http://schemas.openxmlformats.org/officeDocument/2006/relationships/image" Target="../media/image66.png"/><Relationship Id="rId15" Type="http://schemas.openxmlformats.org/officeDocument/2006/relationships/customXml" Target="../ink/ink26.xml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customXml" Target="../ink/ink23.xml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101.png"/><Relationship Id="rId21" Type="http://schemas.openxmlformats.org/officeDocument/2006/relationships/image" Target="../media/image92.png"/><Relationship Id="rId34" Type="http://schemas.openxmlformats.org/officeDocument/2006/relationships/customXml" Target="../ink/ink41.xml"/><Relationship Id="rId42" Type="http://schemas.openxmlformats.org/officeDocument/2006/relationships/customXml" Target="../ink/ink45.xml"/><Relationship Id="rId47" Type="http://schemas.openxmlformats.org/officeDocument/2006/relationships/image" Target="../media/image105.png"/><Relationship Id="rId50" Type="http://schemas.openxmlformats.org/officeDocument/2006/relationships/customXml" Target="../ink/ink49.xml"/><Relationship Id="rId7" Type="http://schemas.openxmlformats.org/officeDocument/2006/relationships/image" Target="../media/image85.png"/><Relationship Id="rId2" Type="http://schemas.openxmlformats.org/officeDocument/2006/relationships/image" Target="../media/image82.png"/><Relationship Id="rId16" Type="http://schemas.openxmlformats.org/officeDocument/2006/relationships/customXml" Target="../ink/ink32.xml"/><Relationship Id="rId29" Type="http://schemas.openxmlformats.org/officeDocument/2006/relationships/image" Target="../media/image96.png"/><Relationship Id="rId11" Type="http://schemas.openxmlformats.org/officeDocument/2006/relationships/image" Target="../media/image87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100.png"/><Relationship Id="rId40" Type="http://schemas.openxmlformats.org/officeDocument/2006/relationships/customXml" Target="../ink/ink44.xml"/><Relationship Id="rId45" Type="http://schemas.openxmlformats.org/officeDocument/2006/relationships/image" Target="../media/image104.png"/><Relationship Id="rId53" Type="http://schemas.openxmlformats.org/officeDocument/2006/relationships/image" Target="../media/image108.png"/><Relationship Id="rId5" Type="http://schemas.openxmlformats.org/officeDocument/2006/relationships/image" Target="../media/image81.png"/><Relationship Id="rId10" Type="http://schemas.openxmlformats.org/officeDocument/2006/relationships/customXml" Target="../ink/ink29.xml"/><Relationship Id="rId19" Type="http://schemas.openxmlformats.org/officeDocument/2006/relationships/image" Target="../media/image91.png"/><Relationship Id="rId31" Type="http://schemas.openxmlformats.org/officeDocument/2006/relationships/image" Target="../media/image97.png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4" Type="http://schemas.openxmlformats.org/officeDocument/2006/relationships/image" Target="../media/image84.png"/><Relationship Id="rId9" Type="http://schemas.openxmlformats.org/officeDocument/2006/relationships/image" Target="../media/image86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95.png"/><Relationship Id="rId30" Type="http://schemas.openxmlformats.org/officeDocument/2006/relationships/customXml" Target="../ink/ink39.xml"/><Relationship Id="rId35" Type="http://schemas.openxmlformats.org/officeDocument/2006/relationships/image" Target="../media/image99.png"/><Relationship Id="rId43" Type="http://schemas.openxmlformats.org/officeDocument/2006/relationships/image" Target="../media/image103.png"/><Relationship Id="rId48" Type="http://schemas.openxmlformats.org/officeDocument/2006/relationships/customXml" Target="../ink/ink48.xml"/><Relationship Id="rId8" Type="http://schemas.openxmlformats.org/officeDocument/2006/relationships/customXml" Target="../ink/ink28.xml"/><Relationship Id="rId51" Type="http://schemas.openxmlformats.org/officeDocument/2006/relationships/image" Target="../media/image107.png"/><Relationship Id="rId3" Type="http://schemas.openxmlformats.org/officeDocument/2006/relationships/image" Target="../media/image83.png"/><Relationship Id="rId12" Type="http://schemas.openxmlformats.org/officeDocument/2006/relationships/customXml" Target="../ink/ink30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20" Type="http://schemas.openxmlformats.org/officeDocument/2006/relationships/customXml" Target="../ink/ink34.xml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customXml" Target="../ink/ink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13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16 </a:t>
            </a:r>
          </a:p>
          <a:p>
            <a:r>
              <a:rPr lang="en-CA" dirty="0"/>
              <a:t>Multiple Cameras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22072"/>
          <a:stretch>
            <a:fillRect/>
          </a:stretch>
        </p:blipFill>
        <p:spPr bwMode="auto">
          <a:xfrm>
            <a:off x="3961385" y="1959514"/>
            <a:ext cx="1568128" cy="46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4629" y="3140968"/>
            <a:ext cx="2417532" cy="43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Second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Substituting: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This is a mathematical relationship between the points in the two images, but it’s not in the most convenient form.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4293096"/>
            <a:ext cx="3096344" cy="4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62" y="3206168"/>
            <a:ext cx="3866654" cy="5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67142"/>
            <a:ext cx="3528392" cy="5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cross product with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(last term disappears)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inner product of both sides with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/>
              <a:t>2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725144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412777"/>
            <a:ext cx="79928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cross product term can be expressed as a matrix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600" dirty="0"/>
          </a:p>
          <a:p>
            <a:r>
              <a:rPr lang="en-CA" sz="2400" dirty="0"/>
              <a:t>Defining: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now have the essential matrix relation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08920"/>
            <a:ext cx="3312368" cy="122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589240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02940"/>
            <a:ext cx="1944216" cy="4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412776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B74FD1B-41E3-333A-69F1-9AC44D922425}"/>
              </a:ext>
            </a:extLst>
          </p:cNvPr>
          <p:cNvGrpSpPr/>
          <p:nvPr/>
        </p:nvGrpSpPr>
        <p:grpSpPr>
          <a:xfrm>
            <a:off x="3461152" y="961101"/>
            <a:ext cx="3781080" cy="3936240"/>
            <a:chOff x="3461152" y="961101"/>
            <a:chExt cx="3781080" cy="39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14:cNvPr>
                <p14:cNvContentPartPr/>
                <p14:nvPr/>
              </p14:nvContentPartPr>
              <p14:xfrm>
                <a:off x="3461152" y="4799061"/>
                <a:ext cx="2118600" cy="98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3512" y="4781061"/>
                  <a:ext cx="2154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14:cNvPr>
                <p14:cNvContentPartPr/>
                <p14:nvPr/>
              </p14:nvContentPartPr>
              <p14:xfrm>
                <a:off x="5570032" y="961101"/>
                <a:ext cx="1672200" cy="3767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2032" y="943461"/>
                  <a:ext cx="1707840" cy="38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14:cNvPr>
              <p14:cNvContentPartPr/>
              <p14:nvPr/>
            </p14:nvContentPartPr>
            <p14:xfrm>
              <a:off x="3748432" y="1731501"/>
              <a:ext cx="1271160" cy="307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0792" y="1713861"/>
                <a:ext cx="13068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955C78-65BC-9DE5-65C4-C79EA0329AA2}"/>
              </a:ext>
            </a:extLst>
          </p:cNvPr>
          <p:cNvGrpSpPr/>
          <p:nvPr/>
        </p:nvGrpSpPr>
        <p:grpSpPr>
          <a:xfrm>
            <a:off x="4415872" y="1220661"/>
            <a:ext cx="198000" cy="285840"/>
            <a:chOff x="4415872" y="1220661"/>
            <a:chExt cx="19800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14:cNvPr>
                <p14:cNvContentPartPr/>
                <p14:nvPr/>
              </p14:nvContentPartPr>
              <p14:xfrm>
                <a:off x="4415872" y="1220661"/>
                <a:ext cx="153000" cy="28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7872" y="1203021"/>
                  <a:ext cx="188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14:cNvPr>
                <p14:cNvContentPartPr/>
                <p14:nvPr/>
              </p14:nvContentPartPr>
              <p14:xfrm>
                <a:off x="4443592" y="1272501"/>
                <a:ext cx="27360" cy="214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952" y="1254861"/>
                  <a:ext cx="63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14:cNvPr>
                <p14:cNvContentPartPr/>
                <p14:nvPr/>
              </p14:nvContentPartPr>
              <p14:xfrm>
                <a:off x="4451512" y="1341621"/>
                <a:ext cx="111960" cy="68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33872" y="1323981"/>
                  <a:ext cx="147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14:cNvPr>
                <p14:cNvContentPartPr/>
                <p14:nvPr/>
              </p14:nvContentPartPr>
              <p14:xfrm>
                <a:off x="4463392" y="1452501"/>
                <a:ext cx="150480" cy="54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5752" y="1434861"/>
                  <a:ext cx="186120" cy="8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2931186"/>
            <a:ext cx="1603700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291158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Rank 2: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5 degrees of freedom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Non-linear constraints between elements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4737" y="4948672"/>
            <a:ext cx="3967527" cy="48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1844824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276872"/>
            <a:ext cx="2880320" cy="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37790"/>
            <a:ext cx="2880320" cy="14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1600" y="3183359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465313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571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636912"/>
            <a:ext cx="221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861048"/>
            <a:ext cx="1656184" cy="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229200"/>
            <a:ext cx="2232248" cy="10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592" y="2636912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592" y="3861048"/>
            <a:ext cx="472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This has the form                      where </a:t>
            </a: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1368152" cy="38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899592" y="4725144"/>
            <a:ext cx="326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</a:t>
            </a:r>
            <a:r>
              <a:rPr lang="en-CA" sz="2400" dirty="0" err="1"/>
              <a:t>epipolar</a:t>
            </a:r>
            <a:r>
              <a:rPr lang="en-CA" sz="2400" dirty="0"/>
              <a:t> lines 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</a:t>
            </a:r>
            <a:r>
              <a:rPr lang="en-CA" dirty="0" err="1"/>
              <a:t>epipoles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1401"/>
          <a:stretch>
            <a:fillRect/>
          </a:stretch>
        </p:blipFill>
        <p:spPr bwMode="auto">
          <a:xfrm>
            <a:off x="3347864" y="3781488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584" y="5396830"/>
            <a:ext cx="1979752" cy="48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868800"/>
            <a:ext cx="360040" cy="3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805264"/>
            <a:ext cx="397607" cy="4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55576" y="1628800"/>
            <a:ext cx="770485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Every </a:t>
            </a:r>
            <a:r>
              <a:rPr lang="en-CA" sz="2400" dirty="0" err="1"/>
              <a:t>epipolar</a:t>
            </a:r>
            <a:r>
              <a:rPr lang="en-CA" sz="2400" dirty="0"/>
              <a:t> line in image 1 passes through the </a:t>
            </a:r>
            <a:r>
              <a:rPr lang="en-CA" sz="2400" dirty="0" err="1"/>
              <a:t>epipole</a:t>
            </a:r>
            <a:r>
              <a:rPr lang="en-CA" sz="2400" dirty="0"/>
              <a:t>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In other words                                   for ALL 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2400" dirty="0"/>
              <a:t>This can only be true if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 is in the </a:t>
            </a:r>
            <a:r>
              <a:rPr lang="en-CA" sz="2400" dirty="0" err="1"/>
              <a:t>nullspace</a:t>
            </a:r>
            <a:r>
              <a:rPr lang="en-CA" sz="2400" dirty="0"/>
              <a:t> of </a:t>
            </a:r>
            <a:r>
              <a:rPr lang="en-CA" sz="2400" b="1" dirty="0"/>
              <a:t>E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Similarly: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find the null spaces by computing                              , and taking the last column of      and the last row of        . 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2348880"/>
            <a:ext cx="2088232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 r="75862"/>
          <a:stretch>
            <a:fillRect/>
          </a:stretch>
        </p:blipFill>
        <p:spPr bwMode="auto">
          <a:xfrm>
            <a:off x="6011404" y="2288747"/>
            <a:ext cx="504056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7970" b="3431"/>
          <a:stretch>
            <a:fillRect/>
          </a:stretch>
        </p:blipFill>
        <p:spPr bwMode="auto">
          <a:xfrm>
            <a:off x="3284240" y="4585121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Decomposition of 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988840"/>
            <a:ext cx="2171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212976"/>
            <a:ext cx="2412307" cy="129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509120"/>
            <a:ext cx="2016224" cy="3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085184"/>
            <a:ext cx="3600400" cy="108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2" y="1700808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Essential matrix: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895" y="2780928"/>
            <a:ext cx="64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recover translation and rotation use the matrix: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9592" y="4479503"/>
            <a:ext cx="653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take the SVD                                 and then we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 interpretations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5760640" cy="527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1872208" cy="37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56490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To get the different solutions, we </a:t>
            </a:r>
            <a:r>
              <a:rPr lang="en-CA" sz="2400" dirty="0" err="1"/>
              <a:t>mutliply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/>
              <a:t>by -1 and substitute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4693"/>
          <a:stretch>
            <a:fillRect/>
          </a:stretch>
        </p:blipFill>
        <p:spPr bwMode="auto">
          <a:xfrm>
            <a:off x="2987824" y="1844824"/>
            <a:ext cx="33303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212976"/>
            <a:ext cx="3770759" cy="5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61048"/>
            <a:ext cx="2276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725144"/>
            <a:ext cx="5418212" cy="5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1827" y="5733256"/>
            <a:ext cx="210828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43608" y="1383159"/>
            <a:ext cx="657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two cameras that are not normalised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2708920"/>
            <a:ext cx="669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By a similar procedure to before, we get the relation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624" y="37170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6409" y="4437112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5373216"/>
            <a:ext cx="576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Relation between essential and fundamental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816CDF-1DE1-574B-A949-C7F9C656164B}"/>
              </a:ext>
            </a:extLst>
          </p:cNvPr>
          <p:cNvGrpSpPr/>
          <p:nvPr/>
        </p:nvGrpSpPr>
        <p:grpSpPr>
          <a:xfrm>
            <a:off x="3439912" y="3113541"/>
            <a:ext cx="2014200" cy="777240"/>
            <a:chOff x="3439912" y="3113541"/>
            <a:chExt cx="2014200" cy="77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14:cNvPr>
                <p14:cNvContentPartPr/>
                <p14:nvPr/>
              </p14:nvContentPartPr>
              <p14:xfrm>
                <a:off x="3439912" y="3814461"/>
                <a:ext cx="41040" cy="72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2272" y="3796461"/>
                  <a:ext cx="76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14:cNvPr>
                <p14:cNvContentPartPr/>
                <p14:nvPr/>
              </p14:nvContentPartPr>
              <p14:xfrm>
                <a:off x="3464752" y="3113541"/>
                <a:ext cx="1989360" cy="777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7112" y="3095901"/>
                  <a:ext cx="202500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14:cNvPr>
              <p14:cNvContentPartPr/>
              <p14:nvPr/>
            </p14:nvContentPartPr>
            <p14:xfrm>
              <a:off x="7286872" y="413181"/>
              <a:ext cx="948240" cy="7599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9232" y="395541"/>
                <a:ext cx="9838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14:cNvPr>
              <p14:cNvContentPartPr/>
              <p14:nvPr/>
            </p14:nvContentPartPr>
            <p14:xfrm>
              <a:off x="4173952" y="4493421"/>
              <a:ext cx="192960" cy="137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6312" y="4475781"/>
                <a:ext cx="228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14:cNvPr>
              <p14:cNvContentPartPr/>
              <p14:nvPr/>
            </p14:nvContentPartPr>
            <p14:xfrm>
              <a:off x="3116632" y="6351021"/>
              <a:ext cx="2202120" cy="75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8632" y="6333021"/>
                <a:ext cx="2237760" cy="1112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695A6B00-E023-C636-74A2-AAF1B14016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6465" y="1807559"/>
            <a:ext cx="4281519" cy="2090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70806-2E3E-E9B1-EF2C-B32C2BE9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7964" y="5189594"/>
            <a:ext cx="4091017" cy="681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Given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an object that can be characterized by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3D points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projections into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images</a:t>
            </a:r>
          </a:p>
          <a:p>
            <a:pPr marL="342900" indent="-342900"/>
            <a:endParaRPr lang="en-CA" sz="1600" dirty="0"/>
          </a:p>
          <a:p>
            <a:pPr marL="342900" indent="-342900"/>
            <a:r>
              <a:rPr lang="en-CA" sz="2400" dirty="0"/>
              <a:t>Find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Intrinsic matrix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Extrinsic matrix for each of J images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3D points</a:t>
            </a:r>
          </a:p>
          <a:p>
            <a:r>
              <a:rPr lang="en-CA" sz="2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1828207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204864"/>
            <a:ext cx="1358612" cy="4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664" y="3181348"/>
            <a:ext cx="369160" cy="3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501008"/>
            <a:ext cx="1440160" cy="42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t="3339" b="691"/>
          <a:stretch>
            <a:fillRect/>
          </a:stretch>
        </p:blipFill>
        <p:spPr bwMode="auto">
          <a:xfrm>
            <a:off x="755576" y="4367513"/>
            <a:ext cx="7959114" cy="200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282212" y="4365104"/>
            <a:ext cx="466252" cy="336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3897144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Fundamental matrix criterion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72" cy="541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 of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50703"/>
            <a:ext cx="7474024" cy="10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751" y="4509120"/>
            <a:ext cx="1533273" cy="50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629386"/>
            <a:ext cx="15625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506186"/>
            <a:ext cx="2992281" cy="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5576" y="1484784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the fundamental matrix is correct, the </a:t>
            </a:r>
            <a:r>
              <a:rPr lang="en-CA" sz="2400" dirty="0" err="1"/>
              <a:t>epipolar</a:t>
            </a:r>
            <a:r>
              <a:rPr lang="en-CA" sz="2400" dirty="0"/>
              <a:t> line induced by a point in the first image should pass through the matching point in the second image and vice-versa.  </a:t>
            </a:r>
          </a:p>
          <a:p>
            <a:endParaRPr lang="en-CA" sz="1200" dirty="0"/>
          </a:p>
          <a:p>
            <a:r>
              <a:rPr lang="en-CA" sz="2400" dirty="0"/>
              <a:t>This suggests the criterion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If                         and                         then </a:t>
            </a:r>
          </a:p>
          <a:p>
            <a:endParaRPr lang="en-CA" sz="2400" dirty="0"/>
          </a:p>
          <a:p>
            <a:r>
              <a:rPr lang="en-CA" sz="2400" dirty="0"/>
              <a:t>Unfortunately, there is no closed form solution for this quantity.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286256"/>
            <a:ext cx="4966547" cy="13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Approach: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solve for fundamental matrix using homogeneous coordinates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closed form solution (but to wrong problem!)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as the 8 point algorithm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Start with fundamental matrix relation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Writing out in full:</a:t>
            </a:r>
          </a:p>
          <a:p>
            <a:pPr marL="457200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r>
              <a:rPr lang="en-CA" sz="2400" dirty="0"/>
              <a:t>or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152" y="3500438"/>
            <a:ext cx="2274472" cy="64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698" y="5960677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13285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Can be written as: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Stacking together constraints from at least 8 pairs of points, we get the system of equations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7938"/>
          <a:stretch>
            <a:fillRect/>
          </a:stretch>
        </p:blipFill>
        <p:spPr bwMode="auto">
          <a:xfrm>
            <a:off x="1547664" y="2636912"/>
            <a:ext cx="6832004" cy="44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284984"/>
            <a:ext cx="5112568" cy="3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869160"/>
            <a:ext cx="6984776" cy="12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628800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86CBD4F-4123-BB05-EBB1-92844E7A0521}"/>
              </a:ext>
            </a:extLst>
          </p:cNvPr>
          <p:cNvGrpSpPr/>
          <p:nvPr/>
        </p:nvGrpSpPr>
        <p:grpSpPr>
          <a:xfrm>
            <a:off x="5262592" y="192861"/>
            <a:ext cx="370440" cy="433440"/>
            <a:chOff x="5262592" y="192861"/>
            <a:chExt cx="370440" cy="43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14:cNvPr>
                <p14:cNvContentPartPr/>
                <p14:nvPr/>
              </p14:nvContentPartPr>
              <p14:xfrm>
                <a:off x="5262592" y="276381"/>
                <a:ext cx="180000" cy="3355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4592" y="258741"/>
                  <a:ext cx="215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14:cNvPr>
                <p14:cNvContentPartPr/>
                <p14:nvPr/>
              </p14:nvContentPartPr>
              <p14:xfrm>
                <a:off x="5456632" y="201861"/>
                <a:ext cx="83880" cy="132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8632" y="184221"/>
                  <a:ext cx="11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14:cNvPr>
                <p14:cNvContentPartPr/>
                <p14:nvPr/>
              </p14:nvContentPartPr>
              <p14:xfrm>
                <a:off x="5580112" y="192861"/>
                <a:ext cx="52920" cy="433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2112" y="174861"/>
                  <a:ext cx="8856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B9735B-8711-8237-ADD8-1465BB8EFA1E}"/>
              </a:ext>
            </a:extLst>
          </p:cNvPr>
          <p:cNvGrpSpPr/>
          <p:nvPr/>
        </p:nvGrpSpPr>
        <p:grpSpPr>
          <a:xfrm>
            <a:off x="5836432" y="175941"/>
            <a:ext cx="1168560" cy="333720"/>
            <a:chOff x="5836432" y="175941"/>
            <a:chExt cx="116856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14:cNvPr>
                <p14:cNvContentPartPr/>
                <p14:nvPr/>
              </p14:nvContentPartPr>
              <p14:xfrm>
                <a:off x="5836432" y="336141"/>
                <a:ext cx="141840" cy="173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8432" y="318501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14:cNvPr>
                <p14:cNvContentPartPr/>
                <p14:nvPr/>
              </p14:nvContentPartPr>
              <p14:xfrm>
                <a:off x="6018952" y="296181"/>
                <a:ext cx="144720" cy="181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0952" y="278541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14:cNvPr>
                <p14:cNvContentPartPr/>
                <p14:nvPr/>
              </p14:nvContentPartPr>
              <p14:xfrm>
                <a:off x="6089512" y="379341"/>
                <a:ext cx="18360" cy="38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1512" y="361341"/>
                  <a:ext cx="54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14:cNvPr>
                <p14:cNvContentPartPr/>
                <p14:nvPr/>
              </p14:nvContentPartPr>
              <p14:xfrm>
                <a:off x="6183112" y="303021"/>
                <a:ext cx="62640" cy="133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5112" y="285021"/>
                  <a:ext cx="98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14:cNvPr>
                <p14:cNvContentPartPr/>
                <p14:nvPr/>
              </p14:nvContentPartPr>
              <p14:xfrm>
                <a:off x="6325312" y="368181"/>
                <a:ext cx="6840" cy="47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7312" y="350181"/>
                  <a:ext cx="4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14:cNvPr>
                <p14:cNvContentPartPr/>
                <p14:nvPr/>
              </p14:nvContentPartPr>
              <p14:xfrm>
                <a:off x="6424312" y="232461"/>
                <a:ext cx="168840" cy="156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6672" y="214821"/>
                  <a:ext cx="204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14:cNvPr>
                <p14:cNvContentPartPr/>
                <p14:nvPr/>
              </p14:nvContentPartPr>
              <p14:xfrm>
                <a:off x="6588472" y="177381"/>
                <a:ext cx="108000" cy="257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472" y="159741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14:cNvPr>
                <p14:cNvContentPartPr/>
                <p14:nvPr/>
              </p14:nvContentPartPr>
              <p14:xfrm>
                <a:off x="6734272" y="175941"/>
                <a:ext cx="55440" cy="244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6632" y="158301"/>
                  <a:ext cx="9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14:cNvPr>
                <p14:cNvContentPartPr/>
                <p14:nvPr/>
              </p14:nvContentPartPr>
              <p14:xfrm>
                <a:off x="6882592" y="244341"/>
                <a:ext cx="122400" cy="197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64592" y="226341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601CE7-6BA6-23F7-5E55-1DF2B8B805B6}"/>
              </a:ext>
            </a:extLst>
          </p:cNvPr>
          <p:cNvGrpSpPr/>
          <p:nvPr/>
        </p:nvGrpSpPr>
        <p:grpSpPr>
          <a:xfrm>
            <a:off x="7286152" y="43101"/>
            <a:ext cx="1774080" cy="448200"/>
            <a:chOff x="7286152" y="43101"/>
            <a:chExt cx="177408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14:cNvPr>
                <p14:cNvContentPartPr/>
                <p14:nvPr/>
              </p14:nvContentPartPr>
              <p14:xfrm>
                <a:off x="7286152" y="209421"/>
                <a:ext cx="94680" cy="244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8512" y="191421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14:cNvPr>
                <p14:cNvContentPartPr/>
                <p14:nvPr/>
              </p14:nvContentPartPr>
              <p14:xfrm>
                <a:off x="7484152" y="158661"/>
                <a:ext cx="149760" cy="62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6512" y="141021"/>
                  <a:ext cx="18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14:cNvPr>
                <p14:cNvContentPartPr/>
                <p14:nvPr/>
              </p14:nvContentPartPr>
              <p14:xfrm>
                <a:off x="7605112" y="179541"/>
                <a:ext cx="17640" cy="261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12" y="161541"/>
                  <a:ext cx="53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14:cNvPr>
                <p14:cNvContentPartPr/>
                <p14:nvPr/>
              </p14:nvContentPartPr>
              <p14:xfrm>
                <a:off x="7865752" y="58581"/>
                <a:ext cx="119520" cy="432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8112" y="40941"/>
                  <a:ext cx="155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14:cNvPr>
                <p14:cNvContentPartPr/>
                <p14:nvPr/>
              </p14:nvContentPartPr>
              <p14:xfrm>
                <a:off x="7773592" y="304461"/>
                <a:ext cx="318960" cy="115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5952" y="286461"/>
                  <a:ext cx="35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14:cNvPr>
                <p14:cNvContentPartPr/>
                <p14:nvPr/>
              </p14:nvContentPartPr>
              <p14:xfrm>
                <a:off x="8116312" y="243261"/>
                <a:ext cx="124560" cy="184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98312" y="225261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14:cNvPr>
                <p14:cNvContentPartPr/>
                <p14:nvPr/>
              </p14:nvContentPartPr>
              <p14:xfrm>
                <a:off x="8327632" y="240381"/>
                <a:ext cx="90720" cy="204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9992" y="222741"/>
                  <a:ext cx="126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14:cNvPr>
                <p14:cNvContentPartPr/>
                <p14:nvPr/>
              </p14:nvContentPartPr>
              <p14:xfrm>
                <a:off x="8480632" y="43101"/>
                <a:ext cx="88560" cy="324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62632" y="25461"/>
                  <a:ext cx="124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14:cNvPr>
                <p14:cNvContentPartPr/>
                <p14:nvPr/>
              </p14:nvContentPartPr>
              <p14:xfrm>
                <a:off x="8416192" y="193221"/>
                <a:ext cx="149040" cy="35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8192" y="175581"/>
                  <a:ext cx="18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14:cNvPr>
                <p14:cNvContentPartPr/>
                <p14:nvPr/>
              </p14:nvContentPartPr>
              <p14:xfrm>
                <a:off x="8636512" y="282501"/>
                <a:ext cx="30240" cy="124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18872" y="264501"/>
                  <a:ext cx="6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14:cNvPr>
                <p14:cNvContentPartPr/>
                <p14:nvPr/>
              </p14:nvContentPartPr>
              <p14:xfrm>
                <a:off x="8717512" y="158661"/>
                <a:ext cx="101520" cy="1710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9872" y="141021"/>
                  <a:ext cx="137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14:cNvPr>
                <p14:cNvContentPartPr/>
                <p14:nvPr/>
              </p14:nvContentPartPr>
              <p14:xfrm>
                <a:off x="8851432" y="200781"/>
                <a:ext cx="208800" cy="158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3432" y="182781"/>
                  <a:ext cx="244440" cy="19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4950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7584" y="3356993"/>
            <a:ext cx="6984776" cy="1935912"/>
            <a:chOff x="1187624" y="4437112"/>
            <a:chExt cx="7056783" cy="1827017"/>
          </a:xfrm>
        </p:grpSpPr>
        <p:grpSp>
          <p:nvGrpSpPr>
            <p:cNvPr id="11" name="Group 15"/>
            <p:cNvGrpSpPr/>
            <p:nvPr/>
          </p:nvGrpSpPr>
          <p:grpSpPr>
            <a:xfrm>
              <a:off x="1187624" y="4437112"/>
              <a:ext cx="7056783" cy="844493"/>
              <a:chOff x="899592" y="4077072"/>
              <a:chExt cx="7056783" cy="8444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99592" y="4119462"/>
                <a:ext cx="7056783" cy="77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Minimum direction problem of the form                     , Find minimum of               subject to                  . </a:t>
                </a:r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12160" y="4077072"/>
                <a:ext cx="1368152" cy="49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8104" y="4479156"/>
                <a:ext cx="1008112" cy="442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9"/>
            <p:cNvGrpSpPr/>
            <p:nvPr/>
          </p:nvGrpSpPr>
          <p:grpSpPr>
            <a:xfrm>
              <a:off x="1187624" y="5407869"/>
              <a:ext cx="7056783" cy="856260"/>
              <a:chOff x="899592" y="4941168"/>
              <a:chExt cx="7056783" cy="856260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34759" y="5341884"/>
                <a:ext cx="332951" cy="41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66919" y="5377093"/>
                <a:ext cx="360040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99592" y="5013174"/>
                <a:ext cx="7056783" cy="78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To solve, compute the SVD                                and then set       to the last column of     . </a:t>
                </a:r>
              </a:p>
            </p:txBody>
          </p:sp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86349" y="4941168"/>
                <a:ext cx="2028448" cy="528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9980" y="4824106"/>
              <a:ext cx="825960" cy="47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procedure does not ensure that solution is rank 2.  Solution:  set last singular value to zero.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be unreliable because of numerical problems to do with the data scaling – better to re-scale the data first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Needs 8 points in general positions (cannot all be planar).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Fails if there is not sufficient translation between the views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Use this solution to start non-linear optimisation of true criterion (must ensure non-linear constraints obeyed).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also a 7 point algorithm (useful if fitting repeatedly in RANSAC)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75913" cy="306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Start with pair of images taken from slightly different viewpoints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31096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features using a corner detection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28092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Match features using a greedy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899592" y="1196752"/>
            <a:ext cx="7416824" cy="291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365104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 simplicity, we’ll start with simpler problem</a:t>
            </a:r>
          </a:p>
          <a:p>
            <a:pPr marL="342900" indent="-3429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Just J=2 images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intrinsic matrix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577805"/>
            <a:ext cx="274117" cy="2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86085"/>
            <a:ext cx="8315967" cy="30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Fit fundamental matrix using robust algorithm such as RANSAC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569"/>
            <a:ext cx="8270907" cy="30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matching points that agree with the fundamental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628800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essential matrix from fundamental matrix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 rotation and translation from essential matrix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Reconstruct the 3D positions </a:t>
            </a:r>
            <a:r>
              <a:rPr lang="en-CA" sz="2400" b="1" dirty="0"/>
              <a:t>w</a:t>
            </a:r>
            <a:r>
              <a:rPr lang="en-CA" sz="2400" dirty="0"/>
              <a:t> of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perform non-linear optimisation over points and rotation and translation between cameras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45024"/>
            <a:ext cx="82521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37890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98602"/>
            <a:ext cx="8265900" cy="304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CA" sz="2400" dirty="0"/>
              <a:t>Reconstructed depth indicated by color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We’d like to compute a dense depth map (an estimate of the disparity at every pixel)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Approaches to this include dynamic programming and graph cuts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However, they all assume that the correct match for each point is on the same horizontal line.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ensure this is the case, we warp the images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process is known as </a:t>
            </a:r>
            <a:r>
              <a:rPr lang="en-CA" sz="2400" dirty="0">
                <a:solidFill>
                  <a:srgbClr val="FF0000"/>
                </a:solidFill>
              </a:rPr>
              <a:t>rectification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21" r="42711"/>
          <a:stretch>
            <a:fillRect/>
          </a:stretch>
        </p:blipFill>
        <p:spPr bwMode="auto">
          <a:xfrm>
            <a:off x="3779912" y="1412776"/>
            <a:ext cx="4680520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1484784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already seen  one situation where the </a:t>
            </a:r>
            <a:r>
              <a:rPr lang="en-CA" sz="2400" dirty="0" err="1"/>
              <a:t>epipolar</a:t>
            </a:r>
            <a:r>
              <a:rPr lang="en-CA" sz="2400" dirty="0"/>
              <a:t> lines are horizontal and on the same line:</a:t>
            </a:r>
          </a:p>
          <a:p>
            <a:endParaRPr lang="en-CA" sz="2400" dirty="0"/>
          </a:p>
          <a:p>
            <a:r>
              <a:rPr lang="en-CA" sz="2400" dirty="0"/>
              <a:t>when the camera movement is pure translation in the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400" dirty="0"/>
              <a:t> direction.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598" y="1268760"/>
            <a:ext cx="58259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95536" y="2723436"/>
            <a:ext cx="2880320" cy="1569660"/>
            <a:chOff x="395536" y="1484784"/>
            <a:chExt cx="2880320" cy="15696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216" r="75668" b="1025"/>
            <a:stretch>
              <a:fillRect/>
            </a:stretch>
          </p:blipFill>
          <p:spPr bwMode="auto">
            <a:xfrm>
              <a:off x="1543472" y="1930400"/>
              <a:ext cx="469508" cy="3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1484784"/>
              <a:ext cx="2880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Apply </a:t>
              </a:r>
              <a:r>
                <a:rPr lang="en-CA" sz="2400" dirty="0" err="1"/>
                <a:t>homographies</a:t>
              </a:r>
              <a:br>
                <a:rPr lang="en-CA" sz="2400" dirty="0"/>
              </a:br>
              <a:r>
                <a:rPr lang="en-CA" sz="2400" dirty="0"/>
                <a:t>        and </a:t>
              </a:r>
              <a:r>
                <a:rPr lang="en-CA" sz="2400" dirty="0">
                  <a:latin typeface="Symbol" pitchFamily="18" charset="2"/>
                </a:rPr>
                <a:t>  </a:t>
              </a:r>
              <a:r>
                <a:rPr lang="en-CA" sz="2400" dirty="0"/>
                <a:t>     to image 1 and 2</a:t>
              </a:r>
            </a:p>
            <a:p>
              <a:endParaRPr lang="en-CA" sz="2400" dirty="0"/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0914" y="1900726"/>
              <a:ext cx="450686" cy="4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426125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Start with       which breaks down as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origin to center of image</a:t>
            </a:r>
          </a:p>
          <a:p>
            <a:pPr marL="914400" lvl="1" indent="-457200"/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Rotate </a:t>
            </a:r>
            <a:r>
              <a:rPr lang="en-CA" sz="2400" dirty="0" err="1"/>
              <a:t>epipole</a:t>
            </a:r>
            <a:r>
              <a:rPr lang="en-CA" sz="2400" dirty="0"/>
              <a:t> to horizontal direction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</a:t>
            </a:r>
            <a:r>
              <a:rPr lang="en-CA" sz="2400" dirty="0" err="1"/>
              <a:t>epipole</a:t>
            </a:r>
            <a:r>
              <a:rPr lang="en-CA" sz="2400" dirty="0"/>
              <a:t> to infinity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04864"/>
            <a:ext cx="2088232" cy="109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3393109" cy="97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5229200"/>
            <a:ext cx="2088232" cy="91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4216"/>
          <a:stretch>
            <a:fillRect/>
          </a:stretch>
        </p:blipFill>
        <p:spPr bwMode="auto">
          <a:xfrm>
            <a:off x="5652120" y="1535795"/>
            <a:ext cx="1741165" cy="30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t="14216" r="75668" b="1025"/>
          <a:stretch>
            <a:fillRect/>
          </a:stretch>
        </p:blipFill>
        <p:spPr bwMode="auto">
          <a:xfrm>
            <a:off x="2411760" y="1539489"/>
            <a:ext cx="423664" cy="30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 family of possible </a:t>
            </a:r>
            <a:r>
              <a:rPr lang="en-CA" sz="2400" dirty="0" err="1"/>
              <a:t>homographies</a:t>
            </a:r>
            <a:r>
              <a:rPr lang="en-CA" sz="2400" dirty="0"/>
              <a:t> that can be applied to image 1 to achieve the desired effect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These can be parameterized as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						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One way to choose this, is to pick the parameter that makes the mapped points in each transformed image closest in a least squares sense: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7278"/>
            <a:ext cx="4680520" cy="7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86388"/>
            <a:ext cx="8690351" cy="7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2996952"/>
            <a:ext cx="1226618" cy="27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24328" y="263691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862587-B39C-1181-3EFA-1BD804DCD6DA}"/>
              </a:ext>
            </a:extLst>
          </p:cNvPr>
          <p:cNvGrpSpPr/>
          <p:nvPr/>
        </p:nvGrpSpPr>
        <p:grpSpPr>
          <a:xfrm>
            <a:off x="496912" y="2236221"/>
            <a:ext cx="365760" cy="2745720"/>
            <a:chOff x="496912" y="2236221"/>
            <a:chExt cx="365760" cy="27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14:cNvPr>
                <p14:cNvContentPartPr/>
                <p14:nvPr/>
              </p14:nvContentPartPr>
              <p14:xfrm>
                <a:off x="596272" y="2236221"/>
                <a:ext cx="212040" cy="369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272" y="2218221"/>
                  <a:ext cx="247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14:cNvPr>
                <p14:cNvContentPartPr/>
                <p14:nvPr/>
              </p14:nvContentPartPr>
              <p14:xfrm>
                <a:off x="496912" y="2810781"/>
                <a:ext cx="270360" cy="686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912" y="2793141"/>
                  <a:ext cx="3060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14:cNvPr>
                <p14:cNvContentPartPr/>
                <p14:nvPr/>
              </p14:nvContentPartPr>
              <p14:xfrm>
                <a:off x="499792" y="3793941"/>
                <a:ext cx="362880" cy="1188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152" y="3775941"/>
                  <a:ext cx="398520" cy="12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Before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7106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4849996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converge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88567" cy="32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4797152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After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are horizontal and aligned with one another</a:t>
            </a:r>
          </a:p>
          <a:p>
            <a:pPr algn="ctr"/>
            <a:endParaRPr lang="en-CA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4953" b="52052"/>
          <a:stretch>
            <a:fillRect/>
          </a:stretch>
        </p:blipFill>
        <p:spPr bwMode="auto">
          <a:xfrm>
            <a:off x="636423" y="1268760"/>
            <a:ext cx="83635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491155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Planar rectification does not work if </a:t>
            </a:r>
            <a:r>
              <a:rPr lang="en-CA" sz="2800" dirty="0" err="1"/>
              <a:t>epipole</a:t>
            </a:r>
            <a:r>
              <a:rPr lang="en-CA" sz="2800" dirty="0"/>
              <a:t> lies within the image.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30120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Polar rectification works in this situation, but distorts the image more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7948"/>
          <a:stretch>
            <a:fillRect/>
          </a:stretch>
        </p:blipFill>
        <p:spPr bwMode="auto">
          <a:xfrm>
            <a:off x="0" y="1307756"/>
            <a:ext cx="9144000" cy="3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9088" y="1193552"/>
            <a:ext cx="3955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Stereo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5"/>
            <a:ext cx="43989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49675" r="2787"/>
          <a:stretch>
            <a:fillRect/>
          </a:stretch>
        </p:blipFill>
        <p:spPr bwMode="auto">
          <a:xfrm>
            <a:off x="4283968" y="1484784"/>
            <a:ext cx="48620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30124"/>
          <a:stretch>
            <a:fillRect/>
          </a:stretch>
        </p:blipFill>
        <p:spPr bwMode="auto">
          <a:xfrm>
            <a:off x="0" y="1340768"/>
            <a:ext cx="914400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5488" r="-1520"/>
          <a:stretch>
            <a:fillRect/>
          </a:stretch>
        </p:blipFill>
        <p:spPr bwMode="auto">
          <a:xfrm>
            <a:off x="395536" y="1340768"/>
            <a:ext cx="864096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Reconstruction from video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300" dirty="0"/>
              <a:t>Images taken from same camera; can also optimise for intrinsic parameters (auto-calibration)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Matching points is easier as can track them through the video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Not every point is within every image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Additional constraints on matching: three-view equivalent of fundamental matrix is tri-focal tensor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New ways of initialising all of the camera parameters simultaneously (factorisation algorithm)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Bundle adjustment refers to process of refining initial estimates of structure and motion using non-linear optimisation.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7056784" cy="171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2376264" cy="7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797152"/>
            <a:ext cx="3745202" cy="13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4254187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problem has the least squares form: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4008" y="428458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0916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B0DA65-77A5-44CD-3CA1-21C4D80EE3A9}"/>
              </a:ext>
            </a:extLst>
          </p:cNvPr>
          <p:cNvGrpSpPr/>
          <p:nvPr/>
        </p:nvGrpSpPr>
        <p:grpSpPr>
          <a:xfrm>
            <a:off x="1490512" y="1124541"/>
            <a:ext cx="3686400" cy="4821120"/>
            <a:chOff x="1490512" y="1124541"/>
            <a:chExt cx="3686400" cy="48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066BAAB-E005-2280-DECD-B39586AE1456}"/>
                    </a:ext>
                  </a:extLst>
                </p14:cNvPr>
                <p14:cNvContentPartPr/>
                <p14:nvPr/>
              </p14:nvContentPartPr>
              <p14:xfrm>
                <a:off x="4648792" y="1145781"/>
                <a:ext cx="528120" cy="551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066BAAB-E005-2280-DECD-B39586AE14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30792" y="1127781"/>
                  <a:ext cx="5637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14:cNvPr>
                <p14:cNvContentPartPr/>
                <p14:nvPr/>
              </p14:nvContentPartPr>
              <p14:xfrm>
                <a:off x="4556632" y="1483821"/>
                <a:ext cx="154800" cy="180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992" y="1466181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14:cNvPr>
                <p14:cNvContentPartPr/>
                <p14:nvPr/>
              </p14:nvContentPartPr>
              <p14:xfrm>
                <a:off x="1490512" y="1124541"/>
                <a:ext cx="3193200" cy="4821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2512" y="1106541"/>
                  <a:ext cx="3228840" cy="4856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02F0923-0D01-E5F3-63D1-56F57F63E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91" y="1586376"/>
            <a:ext cx="4362482" cy="10191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348880"/>
            <a:ext cx="4248472" cy="10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45024"/>
            <a:ext cx="1800200" cy="96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5373216"/>
            <a:ext cx="3024336" cy="9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55679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type of least squares problem is suited to optimisation techniques such as the Gauss-Newton method: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Where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bulk of the work is inverting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.  To do this efficiently, we must exploit the structure within the matrix.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3D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6120680" cy="522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6237312"/>
            <a:ext cx="2231330" cy="21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Photo-Tourism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25342"/>
            <a:ext cx="9144000" cy="357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301208"/>
            <a:ext cx="193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Volumetric graph cuts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76456" cy="48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6021288"/>
            <a:ext cx="3400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Given a set of a photos of the same rigid object, it is possible to build an accurate 3D model of the object and reconstruct the camera positions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Ultimately relies on a large-scale non-linear optimisation procedure.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Works if optical properties of the object are simple (no </a:t>
            </a:r>
            <a:r>
              <a:rPr lang="en-CA" sz="2400" dirty="0" err="1"/>
              <a:t>specular</a:t>
            </a:r>
            <a:r>
              <a:rPr lang="en-CA" sz="2400" dirty="0"/>
              <a:t> reflectance etc.)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8832" cy="49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0CA123-C28A-6D45-AA3B-E56C28BF834C}"/>
              </a:ext>
            </a:extLst>
          </p:cNvPr>
          <p:cNvGrpSpPr/>
          <p:nvPr/>
        </p:nvGrpSpPr>
        <p:grpSpPr>
          <a:xfrm>
            <a:off x="3545032" y="1946421"/>
            <a:ext cx="3952800" cy="3290040"/>
            <a:chOff x="3545032" y="1946421"/>
            <a:chExt cx="3952800" cy="32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14:cNvPr>
                <p14:cNvContentPartPr/>
                <p14:nvPr/>
              </p14:nvContentPartPr>
              <p14:xfrm>
                <a:off x="6941992" y="1946421"/>
                <a:ext cx="555840" cy="2503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992" y="1928421"/>
                  <a:ext cx="591480" cy="25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14:cNvPr>
                <p14:cNvContentPartPr/>
                <p14:nvPr/>
              </p14:nvContentPartPr>
              <p14:xfrm>
                <a:off x="3545032" y="3139821"/>
                <a:ext cx="2637000" cy="2096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7032" y="3121821"/>
                  <a:ext cx="2672640" cy="21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14:cNvPr>
                <p14:cNvContentPartPr/>
                <p14:nvPr/>
              </p14:nvContentPartPr>
              <p14:xfrm>
                <a:off x="6290752" y="3579381"/>
                <a:ext cx="539640" cy="1450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72752" y="3561381"/>
                  <a:ext cx="575280" cy="148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Special configurations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72843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14:cNvPr>
              <p14:cNvContentPartPr/>
              <p14:nvPr/>
            </p14:nvContentPartPr>
            <p14:xfrm>
              <a:off x="7331512" y="2708541"/>
              <a:ext cx="1040760" cy="5803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512" y="2690541"/>
                <a:ext cx="107640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5576" y="1412776"/>
            <a:ext cx="7992888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geometric relationship between the two cameras is captured by the essential matrix.</a:t>
            </a:r>
          </a:p>
          <a:p>
            <a:endParaRPr lang="en-CA" sz="1200" dirty="0"/>
          </a:p>
          <a:p>
            <a:r>
              <a:rPr lang="en-CA" sz="2400" dirty="0"/>
              <a:t>Assume normalized cameras, first camera at origin.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Second camera: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834548"/>
            <a:ext cx="2880320" cy="95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2072"/>
          <a:stretch>
            <a:fillRect/>
          </a:stretch>
        </p:blipFill>
        <p:spPr bwMode="auto">
          <a:xfrm>
            <a:off x="3923928" y="5152783"/>
            <a:ext cx="1728192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933056"/>
            <a:ext cx="4104456" cy="12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759400"/>
            <a:ext cx="2664296" cy="4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5630D8D-9A5C-0C89-36E4-35CC75B853FF}"/>
              </a:ext>
            </a:extLst>
          </p:cNvPr>
          <p:cNvGrpSpPr/>
          <p:nvPr/>
        </p:nvGrpSpPr>
        <p:grpSpPr>
          <a:xfrm>
            <a:off x="5714752" y="3105261"/>
            <a:ext cx="1316160" cy="2841480"/>
            <a:chOff x="5714752" y="3105261"/>
            <a:chExt cx="1316160" cy="28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14:cNvPr>
                <p14:cNvContentPartPr/>
                <p14:nvPr/>
              </p14:nvContentPartPr>
              <p14:xfrm>
                <a:off x="5723392" y="3105261"/>
                <a:ext cx="691200" cy="1390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5392" y="3087261"/>
                  <a:ext cx="726840" cy="14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14:cNvPr>
                <p14:cNvContentPartPr/>
                <p14:nvPr/>
              </p14:nvContentPartPr>
              <p14:xfrm>
                <a:off x="5714752" y="3629061"/>
                <a:ext cx="1316160" cy="23176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96752" y="3611061"/>
                  <a:ext cx="1351800" cy="23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11AB49-A0F2-A4AE-F303-8B1FDDEDCE46}"/>
              </a:ext>
            </a:extLst>
          </p:cNvPr>
          <p:cNvGrpSpPr/>
          <p:nvPr/>
        </p:nvGrpSpPr>
        <p:grpSpPr>
          <a:xfrm>
            <a:off x="6752272" y="453501"/>
            <a:ext cx="1089360" cy="783000"/>
            <a:chOff x="6752272" y="453501"/>
            <a:chExt cx="108936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14:cNvPr>
                <p14:cNvContentPartPr/>
                <p14:nvPr/>
              </p14:nvContentPartPr>
              <p14:xfrm>
                <a:off x="7456792" y="1090701"/>
                <a:ext cx="2520" cy="2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9152" y="1072701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14:cNvPr>
                <p14:cNvContentPartPr/>
                <p14:nvPr/>
              </p14:nvContentPartPr>
              <p14:xfrm>
                <a:off x="6752272" y="453501"/>
                <a:ext cx="1089360" cy="783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4632" y="435501"/>
                  <a:ext cx="1125000" cy="818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C7BB1B8-4421-39C5-661D-D1BAF90FB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1790" y="2608823"/>
            <a:ext cx="4095780" cy="14478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16590</TotalTime>
  <Words>2358</Words>
  <Application>Microsoft Office PowerPoint</Application>
  <PresentationFormat>全屏显示(4:3)</PresentationFormat>
  <Paragraphs>508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 from motion</vt:lpstr>
      <vt:lpstr>Structure from motion</vt:lpstr>
      <vt:lpstr>Structure</vt:lpstr>
      <vt:lpstr>Epipolar lines</vt:lpstr>
      <vt:lpstr>Epipole</vt:lpstr>
      <vt:lpstr>Special configurations</vt:lpstr>
      <vt:lpstr>Structure</vt:lpstr>
      <vt:lpstr>The essential matrix</vt:lpstr>
      <vt:lpstr>The essential matrix</vt:lpstr>
      <vt:lpstr>The essential matrix</vt:lpstr>
      <vt:lpstr>The essential matrix</vt:lpstr>
      <vt:lpstr>Properties of the essential matrix</vt:lpstr>
      <vt:lpstr>Recovering epipolar lines</vt:lpstr>
      <vt:lpstr>Recovering epipolar lines</vt:lpstr>
      <vt:lpstr>Recovering epipoles</vt:lpstr>
      <vt:lpstr>Decomposition of E</vt:lpstr>
      <vt:lpstr>Four interpretations</vt:lpstr>
      <vt:lpstr>The fundamental matrix</vt:lpstr>
      <vt:lpstr>Fundamental matrix criterion</vt:lpstr>
      <vt:lpstr>Estimation of fundamental matrix</vt:lpstr>
      <vt:lpstr>The 8 point algorithm</vt:lpstr>
      <vt:lpstr>The 8 point algorithm</vt:lpstr>
      <vt:lpstr>The 8 point algorithm</vt:lpstr>
      <vt:lpstr>Fitting concerns</vt:lpstr>
      <vt:lpstr>Structure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Dense Reconstruction</vt:lpstr>
      <vt:lpstr>Structure</vt:lpstr>
      <vt:lpstr>Rectification</vt:lpstr>
      <vt:lpstr>Planar rectification</vt:lpstr>
      <vt:lpstr>Planar rectification</vt:lpstr>
      <vt:lpstr>Planar rectification</vt:lpstr>
      <vt:lpstr>Before rectification</vt:lpstr>
      <vt:lpstr>After rectification</vt:lpstr>
      <vt:lpstr>Polar rectification</vt:lpstr>
      <vt:lpstr>Polar rectification</vt:lpstr>
      <vt:lpstr>Dense Stereo</vt:lpstr>
      <vt:lpstr>Structure</vt:lpstr>
      <vt:lpstr>Multi-view reconstruction</vt:lpstr>
      <vt:lpstr>Multi-view reconstruction</vt:lpstr>
      <vt:lpstr>Reconstruction from video</vt:lpstr>
      <vt:lpstr>Bundle Adjustment</vt:lpstr>
      <vt:lpstr>Bundle Adjustment</vt:lpstr>
      <vt:lpstr>Structure</vt:lpstr>
      <vt:lpstr>3D reconstruction pipeline</vt:lpstr>
      <vt:lpstr>Photo-Tourism</vt:lpstr>
      <vt:lpstr>Volumetric graph cuts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138</cp:revision>
  <dcterms:created xsi:type="dcterms:W3CDTF">2011-06-01T16:56:42Z</dcterms:created>
  <dcterms:modified xsi:type="dcterms:W3CDTF">2023-11-30T10:32:24Z</dcterms:modified>
</cp:coreProperties>
</file>